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20"/>
  </p:notesMasterIdLst>
  <p:handoutMasterIdLst>
    <p:handoutMasterId r:id="rId21"/>
  </p:handoutMasterIdLst>
  <p:sldIdLst>
    <p:sldId id="1720" r:id="rId7"/>
    <p:sldId id="1996" r:id="rId8"/>
    <p:sldId id="1982" r:id="rId9"/>
    <p:sldId id="273" r:id="rId10"/>
    <p:sldId id="8416" r:id="rId11"/>
    <p:sldId id="8417" r:id="rId12"/>
    <p:sldId id="8420" r:id="rId13"/>
    <p:sldId id="8393" r:id="rId14"/>
    <p:sldId id="8394" r:id="rId15"/>
    <p:sldId id="8395" r:id="rId16"/>
    <p:sldId id="8396" r:id="rId17"/>
    <p:sldId id="8397" r:id="rId18"/>
    <p:sldId id="8418"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6"/>
            <p14:sldId id="1982"/>
            <p14:sldId id="273"/>
            <p14:sldId id="8416"/>
            <p14:sldId id="8417"/>
            <p14:sldId id="8420"/>
            <p14:sldId id="8393"/>
            <p14:sldId id="8394"/>
            <p14:sldId id="8395"/>
            <p14:sldId id="8396"/>
            <p14:sldId id="8397"/>
            <p14:sldId id="84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80CC1-3441-40CE-97CC-3A3FBDDF0023}" v="13" dt="2019-11-07T14:21:34.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1682" autoAdjust="0"/>
  </p:normalViewPr>
  <p:slideViewPr>
    <p:cSldViewPr snapToGrid="0">
      <p:cViewPr varScale="1">
        <p:scale>
          <a:sx n="110" d="100"/>
          <a:sy n="110" d="100"/>
        </p:scale>
        <p:origin x="78"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Ortinau" userId="b5e4c80a-90cf-4955-b38f-12665be84c58" providerId="ADAL" clId="{F3DB7001-B1AB-4728-B17A-418813D8379D}"/>
    <pc:docChg chg="modSld">
      <pc:chgData name="David Ortinau" userId="b5e4c80a-90cf-4955-b38f-12665be84c58" providerId="ADAL" clId="{F3DB7001-B1AB-4728-B17A-418813D8379D}" dt="2019-11-01T19:04:56.606" v="2" actId="14100"/>
      <pc:docMkLst>
        <pc:docMk/>
      </pc:docMkLst>
      <pc:sldChg chg="modSp">
        <pc:chgData name="David Ortinau" userId="b5e4c80a-90cf-4955-b38f-12665be84c58" providerId="ADAL" clId="{F3DB7001-B1AB-4728-B17A-418813D8379D}" dt="2019-11-01T19:04:56.606" v="2" actId="14100"/>
        <pc:sldMkLst>
          <pc:docMk/>
          <pc:sldMk cId="1128009066" sldId="1996"/>
        </pc:sldMkLst>
        <pc:spChg chg="mod">
          <ac:chgData name="David Ortinau" userId="b5e4c80a-90cf-4955-b38f-12665be84c58" providerId="ADAL" clId="{F3DB7001-B1AB-4728-B17A-418813D8379D}" dt="2019-11-01T19:04:56.606" v="2" actId="14100"/>
          <ac:spMkLst>
            <pc:docMk/>
            <pc:sldMk cId="1128009066" sldId="1996"/>
            <ac:spMk id="4" creationId="{57142998-EA94-4FA2-A6F3-9EB067C25E21}"/>
          </ac:spMkLst>
        </pc:spChg>
      </pc:sldChg>
    </pc:docChg>
  </pc:docChgLst>
  <pc:docChgLst>
    <pc:chgData name="David Ortinau" userId="b5e4c80a-90cf-4955-b38f-12665be84c58" providerId="ADAL" clId="{02380CC1-3441-40CE-97CC-3A3FBDDF0023}"/>
    <pc:docChg chg="addSld delSld modSld delSection modSection">
      <pc:chgData name="David Ortinau" userId="b5e4c80a-90cf-4955-b38f-12665be84c58" providerId="ADAL" clId="{02380CC1-3441-40CE-97CC-3A3FBDDF0023}" dt="2019-11-07T22:30:46.550" v="44" actId="47"/>
      <pc:docMkLst>
        <pc:docMk/>
      </pc:docMkLst>
      <pc:sldChg chg="add">
        <pc:chgData name="David Ortinau" userId="b5e4c80a-90cf-4955-b38f-12665be84c58" providerId="ADAL" clId="{02380CC1-3441-40CE-97CC-3A3FBDDF0023}" dt="2019-11-02T15:55:19.271" v="4"/>
        <pc:sldMkLst>
          <pc:docMk/>
          <pc:sldMk cId="3219866238" sldId="273"/>
        </pc:sldMkLst>
      </pc:sldChg>
      <pc:sldChg chg="del">
        <pc:chgData name="David Ortinau" userId="b5e4c80a-90cf-4955-b38f-12665be84c58" providerId="ADAL" clId="{02380CC1-3441-40CE-97CC-3A3FBDDF0023}" dt="2019-11-07T22:30:39.989" v="42" actId="47"/>
        <pc:sldMkLst>
          <pc:docMk/>
          <pc:sldMk cId="1995050349" sldId="1523"/>
        </pc:sldMkLst>
      </pc:sldChg>
      <pc:sldChg chg="del">
        <pc:chgData name="David Ortinau" userId="b5e4c80a-90cf-4955-b38f-12665be84c58" providerId="ADAL" clId="{02380CC1-3441-40CE-97CC-3A3FBDDF0023}" dt="2019-11-07T22:30:39.989" v="42" actId="47"/>
        <pc:sldMkLst>
          <pc:docMk/>
          <pc:sldMk cId="1811665972" sldId="1524"/>
        </pc:sldMkLst>
      </pc:sldChg>
      <pc:sldChg chg="del">
        <pc:chgData name="David Ortinau" userId="b5e4c80a-90cf-4955-b38f-12665be84c58" providerId="ADAL" clId="{02380CC1-3441-40CE-97CC-3A3FBDDF0023}" dt="2019-11-07T22:30:39.989" v="42" actId="47"/>
        <pc:sldMkLst>
          <pc:docMk/>
          <pc:sldMk cId="203203085" sldId="1527"/>
        </pc:sldMkLst>
      </pc:sldChg>
      <pc:sldChg chg="del">
        <pc:chgData name="David Ortinau" userId="b5e4c80a-90cf-4955-b38f-12665be84c58" providerId="ADAL" clId="{02380CC1-3441-40CE-97CC-3A3FBDDF0023}" dt="2019-11-07T22:30:39.989" v="42" actId="47"/>
        <pc:sldMkLst>
          <pc:docMk/>
          <pc:sldMk cId="3249496989" sldId="1529"/>
        </pc:sldMkLst>
      </pc:sldChg>
      <pc:sldChg chg="del">
        <pc:chgData name="David Ortinau" userId="b5e4c80a-90cf-4955-b38f-12665be84c58" providerId="ADAL" clId="{02380CC1-3441-40CE-97CC-3A3FBDDF0023}" dt="2019-11-07T22:30:39.989" v="42" actId="47"/>
        <pc:sldMkLst>
          <pc:docMk/>
          <pc:sldMk cId="1041029672" sldId="1530"/>
        </pc:sldMkLst>
      </pc:sldChg>
      <pc:sldChg chg="del">
        <pc:chgData name="David Ortinau" userId="b5e4c80a-90cf-4955-b38f-12665be84c58" providerId="ADAL" clId="{02380CC1-3441-40CE-97CC-3A3FBDDF0023}" dt="2019-11-07T22:30:39.989" v="42" actId="47"/>
        <pc:sldMkLst>
          <pc:docMk/>
          <pc:sldMk cId="1789865309" sldId="1531"/>
        </pc:sldMkLst>
      </pc:sldChg>
      <pc:sldChg chg="del">
        <pc:chgData name="David Ortinau" userId="b5e4c80a-90cf-4955-b38f-12665be84c58" providerId="ADAL" clId="{02380CC1-3441-40CE-97CC-3A3FBDDF0023}" dt="2019-11-07T22:30:39.989" v="42" actId="47"/>
        <pc:sldMkLst>
          <pc:docMk/>
          <pc:sldMk cId="2402828649" sldId="1532"/>
        </pc:sldMkLst>
      </pc:sldChg>
      <pc:sldChg chg="del">
        <pc:chgData name="David Ortinau" userId="b5e4c80a-90cf-4955-b38f-12665be84c58" providerId="ADAL" clId="{02380CC1-3441-40CE-97CC-3A3FBDDF0023}" dt="2019-11-07T22:30:39.989" v="42" actId="47"/>
        <pc:sldMkLst>
          <pc:docMk/>
          <pc:sldMk cId="895908902" sldId="1548"/>
        </pc:sldMkLst>
      </pc:sldChg>
      <pc:sldChg chg="del">
        <pc:chgData name="David Ortinau" userId="b5e4c80a-90cf-4955-b38f-12665be84c58" providerId="ADAL" clId="{02380CC1-3441-40CE-97CC-3A3FBDDF0023}" dt="2019-11-07T22:30:39.989" v="42" actId="47"/>
        <pc:sldMkLst>
          <pc:docMk/>
          <pc:sldMk cId="3188989622" sldId="1635"/>
        </pc:sldMkLst>
      </pc:sldChg>
      <pc:sldChg chg="del">
        <pc:chgData name="David Ortinau" userId="b5e4c80a-90cf-4955-b38f-12665be84c58" providerId="ADAL" clId="{02380CC1-3441-40CE-97CC-3A3FBDDF0023}" dt="2019-11-07T22:30:39.989" v="42" actId="47"/>
        <pc:sldMkLst>
          <pc:docMk/>
          <pc:sldMk cId="3957722359" sldId="1660"/>
        </pc:sldMkLst>
      </pc:sldChg>
      <pc:sldChg chg="del">
        <pc:chgData name="David Ortinau" userId="b5e4c80a-90cf-4955-b38f-12665be84c58" providerId="ADAL" clId="{02380CC1-3441-40CE-97CC-3A3FBDDF0023}" dt="2019-11-07T22:30:39.989" v="42" actId="47"/>
        <pc:sldMkLst>
          <pc:docMk/>
          <pc:sldMk cId="1793706927" sldId="1670"/>
        </pc:sldMkLst>
      </pc:sldChg>
      <pc:sldChg chg="del">
        <pc:chgData name="David Ortinau" userId="b5e4c80a-90cf-4955-b38f-12665be84c58" providerId="ADAL" clId="{02380CC1-3441-40CE-97CC-3A3FBDDF0023}" dt="2019-11-07T22:30:39.989" v="42" actId="47"/>
        <pc:sldMkLst>
          <pc:docMk/>
          <pc:sldMk cId="1490695021" sldId="1716"/>
        </pc:sldMkLst>
      </pc:sldChg>
      <pc:sldChg chg="del">
        <pc:chgData name="David Ortinau" userId="b5e4c80a-90cf-4955-b38f-12665be84c58" providerId="ADAL" clId="{02380CC1-3441-40CE-97CC-3A3FBDDF0023}" dt="2019-11-07T22:30:39.989" v="42" actId="47"/>
        <pc:sldMkLst>
          <pc:docMk/>
          <pc:sldMk cId="737538867" sldId="1804"/>
        </pc:sldMkLst>
      </pc:sldChg>
      <pc:sldChg chg="del">
        <pc:chgData name="David Ortinau" userId="b5e4c80a-90cf-4955-b38f-12665be84c58" providerId="ADAL" clId="{02380CC1-3441-40CE-97CC-3A3FBDDF0023}" dt="2019-11-07T22:30:39.989" v="42" actId="47"/>
        <pc:sldMkLst>
          <pc:docMk/>
          <pc:sldMk cId="2694731678" sldId="1841"/>
        </pc:sldMkLst>
      </pc:sldChg>
      <pc:sldChg chg="del">
        <pc:chgData name="David Ortinau" userId="b5e4c80a-90cf-4955-b38f-12665be84c58" providerId="ADAL" clId="{02380CC1-3441-40CE-97CC-3A3FBDDF0023}" dt="2019-11-07T22:30:39.989" v="42" actId="47"/>
        <pc:sldMkLst>
          <pc:docMk/>
          <pc:sldMk cId="1351745267" sldId="1849"/>
        </pc:sldMkLst>
      </pc:sldChg>
      <pc:sldChg chg="del">
        <pc:chgData name="David Ortinau" userId="b5e4c80a-90cf-4955-b38f-12665be84c58" providerId="ADAL" clId="{02380CC1-3441-40CE-97CC-3A3FBDDF0023}" dt="2019-11-07T22:30:39.989" v="42" actId="47"/>
        <pc:sldMkLst>
          <pc:docMk/>
          <pc:sldMk cId="4107298689" sldId="1941"/>
        </pc:sldMkLst>
      </pc:sldChg>
      <pc:sldChg chg="addSp modSp add setBg modAnim">
        <pc:chgData name="David Ortinau" userId="b5e4c80a-90cf-4955-b38f-12665be84c58" providerId="ADAL" clId="{02380CC1-3441-40CE-97CC-3A3FBDDF0023}" dt="2019-11-02T15:59:00.754" v="6" actId="1076"/>
        <pc:sldMkLst>
          <pc:docMk/>
          <pc:sldMk cId="1185180481" sldId="1982"/>
        </pc:sldMkLst>
        <pc:picChg chg="add mod">
          <ac:chgData name="David Ortinau" userId="b5e4c80a-90cf-4955-b38f-12665be84c58" providerId="ADAL" clId="{02380CC1-3441-40CE-97CC-3A3FBDDF0023}" dt="2019-11-02T15:59:00.754" v="6" actId="1076"/>
          <ac:picMkLst>
            <pc:docMk/>
            <pc:sldMk cId="1185180481" sldId="1982"/>
            <ac:picMk id="7" creationId="{CABF7AD7-FED3-4D42-BFA9-F29654A38A13}"/>
          </ac:picMkLst>
        </pc:picChg>
      </pc:sldChg>
      <pc:sldChg chg="del">
        <pc:chgData name="David Ortinau" userId="b5e4c80a-90cf-4955-b38f-12665be84c58" providerId="ADAL" clId="{02380CC1-3441-40CE-97CC-3A3FBDDF0023}" dt="2019-11-07T22:30:39.989" v="42" actId="47"/>
        <pc:sldMkLst>
          <pc:docMk/>
          <pc:sldMk cId="568571793" sldId="1991"/>
        </pc:sldMkLst>
      </pc:sldChg>
      <pc:sldChg chg="del">
        <pc:chgData name="David Ortinau" userId="b5e4c80a-90cf-4955-b38f-12665be84c58" providerId="ADAL" clId="{02380CC1-3441-40CE-97CC-3A3FBDDF0023}" dt="2019-11-07T22:30:39.989" v="42" actId="47"/>
        <pc:sldMkLst>
          <pc:docMk/>
          <pc:sldMk cId="563321703" sldId="1997"/>
        </pc:sldMkLst>
      </pc:sldChg>
      <pc:sldChg chg="del">
        <pc:chgData name="David Ortinau" userId="b5e4c80a-90cf-4955-b38f-12665be84c58" providerId="ADAL" clId="{02380CC1-3441-40CE-97CC-3A3FBDDF0023}" dt="2019-11-07T22:30:39.989" v="42" actId="47"/>
        <pc:sldMkLst>
          <pc:docMk/>
          <pc:sldMk cId="1415559667" sldId="1998"/>
        </pc:sldMkLst>
      </pc:sldChg>
      <pc:sldChg chg="del">
        <pc:chgData name="David Ortinau" userId="b5e4c80a-90cf-4955-b38f-12665be84c58" providerId="ADAL" clId="{02380CC1-3441-40CE-97CC-3A3FBDDF0023}" dt="2019-11-07T22:30:39.989" v="42" actId="47"/>
        <pc:sldMkLst>
          <pc:docMk/>
          <pc:sldMk cId="2188209508" sldId="1999"/>
        </pc:sldMkLst>
      </pc:sldChg>
      <pc:sldChg chg="del">
        <pc:chgData name="David Ortinau" userId="b5e4c80a-90cf-4955-b38f-12665be84c58" providerId="ADAL" clId="{02380CC1-3441-40CE-97CC-3A3FBDDF0023}" dt="2019-11-07T22:30:39.989" v="42" actId="47"/>
        <pc:sldMkLst>
          <pc:docMk/>
          <pc:sldMk cId="3759403315" sldId="2000"/>
        </pc:sldMkLst>
      </pc:sldChg>
      <pc:sldChg chg="del">
        <pc:chgData name="David Ortinau" userId="b5e4c80a-90cf-4955-b38f-12665be84c58" providerId="ADAL" clId="{02380CC1-3441-40CE-97CC-3A3FBDDF0023}" dt="2019-11-07T22:30:39.989" v="42" actId="47"/>
        <pc:sldMkLst>
          <pc:docMk/>
          <pc:sldMk cId="2894887297" sldId="2001"/>
        </pc:sldMkLst>
      </pc:sldChg>
      <pc:sldChg chg="del">
        <pc:chgData name="David Ortinau" userId="b5e4c80a-90cf-4955-b38f-12665be84c58" providerId="ADAL" clId="{02380CC1-3441-40CE-97CC-3A3FBDDF0023}" dt="2019-11-07T22:30:39.989" v="42" actId="47"/>
        <pc:sldMkLst>
          <pc:docMk/>
          <pc:sldMk cId="3638564771" sldId="2002"/>
        </pc:sldMkLst>
      </pc:sldChg>
      <pc:sldChg chg="del">
        <pc:chgData name="David Ortinau" userId="b5e4c80a-90cf-4955-b38f-12665be84c58" providerId="ADAL" clId="{02380CC1-3441-40CE-97CC-3A3FBDDF0023}" dt="2019-11-07T22:30:39.989" v="42" actId="47"/>
        <pc:sldMkLst>
          <pc:docMk/>
          <pc:sldMk cId="1933712735" sldId="2003"/>
        </pc:sldMkLst>
      </pc:sldChg>
      <pc:sldChg chg="del">
        <pc:chgData name="David Ortinau" userId="b5e4c80a-90cf-4955-b38f-12665be84c58" providerId="ADAL" clId="{02380CC1-3441-40CE-97CC-3A3FBDDF0023}" dt="2019-11-07T22:30:39.989" v="42" actId="47"/>
        <pc:sldMkLst>
          <pc:docMk/>
          <pc:sldMk cId="1359946017" sldId="2004"/>
        </pc:sldMkLst>
      </pc:sldChg>
      <pc:sldChg chg="del">
        <pc:chgData name="David Ortinau" userId="b5e4c80a-90cf-4955-b38f-12665be84c58" providerId="ADAL" clId="{02380CC1-3441-40CE-97CC-3A3FBDDF0023}" dt="2019-11-07T22:30:39.989" v="42" actId="47"/>
        <pc:sldMkLst>
          <pc:docMk/>
          <pc:sldMk cId="3455526989" sldId="2005"/>
        </pc:sldMkLst>
      </pc:sldChg>
      <pc:sldChg chg="del">
        <pc:chgData name="David Ortinau" userId="b5e4c80a-90cf-4955-b38f-12665be84c58" providerId="ADAL" clId="{02380CC1-3441-40CE-97CC-3A3FBDDF0023}" dt="2019-11-07T22:30:39.989" v="42" actId="47"/>
        <pc:sldMkLst>
          <pc:docMk/>
          <pc:sldMk cId="3310538064" sldId="2006"/>
        </pc:sldMkLst>
      </pc:sldChg>
      <pc:sldChg chg="del">
        <pc:chgData name="David Ortinau" userId="b5e4c80a-90cf-4955-b38f-12665be84c58" providerId="ADAL" clId="{02380CC1-3441-40CE-97CC-3A3FBDDF0023}" dt="2019-11-07T22:30:39.989" v="42" actId="47"/>
        <pc:sldMkLst>
          <pc:docMk/>
          <pc:sldMk cId="3420027638" sldId="2007"/>
        </pc:sldMkLst>
      </pc:sldChg>
      <pc:sldChg chg="del">
        <pc:chgData name="David Ortinau" userId="b5e4c80a-90cf-4955-b38f-12665be84c58" providerId="ADAL" clId="{02380CC1-3441-40CE-97CC-3A3FBDDF0023}" dt="2019-11-07T22:30:39.989" v="42" actId="47"/>
        <pc:sldMkLst>
          <pc:docMk/>
          <pc:sldMk cId="701880630" sldId="2008"/>
        </pc:sldMkLst>
      </pc:sldChg>
      <pc:sldChg chg="del">
        <pc:chgData name="David Ortinau" userId="b5e4c80a-90cf-4955-b38f-12665be84c58" providerId="ADAL" clId="{02380CC1-3441-40CE-97CC-3A3FBDDF0023}" dt="2019-11-07T22:30:39.989" v="42" actId="47"/>
        <pc:sldMkLst>
          <pc:docMk/>
          <pc:sldMk cId="2927822654" sldId="2009"/>
        </pc:sldMkLst>
      </pc:sldChg>
      <pc:sldChg chg="del">
        <pc:chgData name="David Ortinau" userId="b5e4c80a-90cf-4955-b38f-12665be84c58" providerId="ADAL" clId="{02380CC1-3441-40CE-97CC-3A3FBDDF0023}" dt="2019-11-07T22:30:39.989" v="42" actId="47"/>
        <pc:sldMkLst>
          <pc:docMk/>
          <pc:sldMk cId="1568408798" sldId="2010"/>
        </pc:sldMkLst>
      </pc:sldChg>
      <pc:sldChg chg="del">
        <pc:chgData name="David Ortinau" userId="b5e4c80a-90cf-4955-b38f-12665be84c58" providerId="ADAL" clId="{02380CC1-3441-40CE-97CC-3A3FBDDF0023}" dt="2019-11-07T22:30:39.989" v="42" actId="47"/>
        <pc:sldMkLst>
          <pc:docMk/>
          <pc:sldMk cId="2936429004" sldId="2011"/>
        </pc:sldMkLst>
      </pc:sldChg>
      <pc:sldChg chg="del">
        <pc:chgData name="David Ortinau" userId="b5e4c80a-90cf-4955-b38f-12665be84c58" providerId="ADAL" clId="{02380CC1-3441-40CE-97CC-3A3FBDDF0023}" dt="2019-11-07T22:30:39.989" v="42" actId="47"/>
        <pc:sldMkLst>
          <pc:docMk/>
          <pc:sldMk cId="575106364" sldId="2012"/>
        </pc:sldMkLst>
      </pc:sldChg>
      <pc:sldChg chg="del">
        <pc:chgData name="David Ortinau" userId="b5e4c80a-90cf-4955-b38f-12665be84c58" providerId="ADAL" clId="{02380CC1-3441-40CE-97CC-3A3FBDDF0023}" dt="2019-11-07T22:30:39.989" v="42" actId="47"/>
        <pc:sldMkLst>
          <pc:docMk/>
          <pc:sldMk cId="366562820" sldId="2013"/>
        </pc:sldMkLst>
      </pc:sldChg>
      <pc:sldChg chg="del">
        <pc:chgData name="David Ortinau" userId="b5e4c80a-90cf-4955-b38f-12665be84c58" providerId="ADAL" clId="{02380CC1-3441-40CE-97CC-3A3FBDDF0023}" dt="2019-11-07T22:30:39.989" v="42" actId="47"/>
        <pc:sldMkLst>
          <pc:docMk/>
          <pc:sldMk cId="1061941213" sldId="2014"/>
        </pc:sldMkLst>
      </pc:sldChg>
      <pc:sldChg chg="del">
        <pc:chgData name="David Ortinau" userId="b5e4c80a-90cf-4955-b38f-12665be84c58" providerId="ADAL" clId="{02380CC1-3441-40CE-97CC-3A3FBDDF0023}" dt="2019-11-07T22:30:39.989" v="42" actId="47"/>
        <pc:sldMkLst>
          <pc:docMk/>
          <pc:sldMk cId="505626703" sldId="2015"/>
        </pc:sldMkLst>
      </pc:sldChg>
      <pc:sldChg chg="del">
        <pc:chgData name="David Ortinau" userId="b5e4c80a-90cf-4955-b38f-12665be84c58" providerId="ADAL" clId="{02380CC1-3441-40CE-97CC-3A3FBDDF0023}" dt="2019-11-07T22:30:39.989" v="42" actId="47"/>
        <pc:sldMkLst>
          <pc:docMk/>
          <pc:sldMk cId="396577989" sldId="2016"/>
        </pc:sldMkLst>
      </pc:sldChg>
      <pc:sldChg chg="del">
        <pc:chgData name="David Ortinau" userId="b5e4c80a-90cf-4955-b38f-12665be84c58" providerId="ADAL" clId="{02380CC1-3441-40CE-97CC-3A3FBDDF0023}" dt="2019-11-07T22:30:39.989" v="42" actId="47"/>
        <pc:sldMkLst>
          <pc:docMk/>
          <pc:sldMk cId="948522632" sldId="2017"/>
        </pc:sldMkLst>
      </pc:sldChg>
      <pc:sldChg chg="del">
        <pc:chgData name="David Ortinau" userId="b5e4c80a-90cf-4955-b38f-12665be84c58" providerId="ADAL" clId="{02380CC1-3441-40CE-97CC-3A3FBDDF0023}" dt="2019-11-07T22:30:39.989" v="42" actId="47"/>
        <pc:sldMkLst>
          <pc:docMk/>
          <pc:sldMk cId="1258022920" sldId="2018"/>
        </pc:sldMkLst>
      </pc:sldChg>
      <pc:sldChg chg="del">
        <pc:chgData name="David Ortinau" userId="b5e4c80a-90cf-4955-b38f-12665be84c58" providerId="ADAL" clId="{02380CC1-3441-40CE-97CC-3A3FBDDF0023}" dt="2019-11-07T22:30:39.989" v="42" actId="47"/>
        <pc:sldMkLst>
          <pc:docMk/>
          <pc:sldMk cId="1241161789" sldId="2019"/>
        </pc:sldMkLst>
      </pc:sldChg>
      <pc:sldChg chg="del">
        <pc:chgData name="David Ortinau" userId="b5e4c80a-90cf-4955-b38f-12665be84c58" providerId="ADAL" clId="{02380CC1-3441-40CE-97CC-3A3FBDDF0023}" dt="2019-11-07T22:30:39.989" v="42" actId="47"/>
        <pc:sldMkLst>
          <pc:docMk/>
          <pc:sldMk cId="4121066891" sldId="2020"/>
        </pc:sldMkLst>
      </pc:sldChg>
      <pc:sldChg chg="del">
        <pc:chgData name="David Ortinau" userId="b5e4c80a-90cf-4955-b38f-12665be84c58" providerId="ADAL" clId="{02380CC1-3441-40CE-97CC-3A3FBDDF0023}" dt="2019-11-07T22:30:39.989" v="42" actId="47"/>
        <pc:sldMkLst>
          <pc:docMk/>
          <pc:sldMk cId="4034185524" sldId="2021"/>
        </pc:sldMkLst>
      </pc:sldChg>
      <pc:sldChg chg="del">
        <pc:chgData name="David Ortinau" userId="b5e4c80a-90cf-4955-b38f-12665be84c58" providerId="ADAL" clId="{02380CC1-3441-40CE-97CC-3A3FBDDF0023}" dt="2019-11-07T22:30:39.989" v="42" actId="47"/>
        <pc:sldMkLst>
          <pc:docMk/>
          <pc:sldMk cId="1686727136" sldId="2022"/>
        </pc:sldMkLst>
      </pc:sldChg>
      <pc:sldChg chg="del">
        <pc:chgData name="David Ortinau" userId="b5e4c80a-90cf-4955-b38f-12665be84c58" providerId="ADAL" clId="{02380CC1-3441-40CE-97CC-3A3FBDDF0023}" dt="2019-11-07T22:30:39.989" v="42" actId="47"/>
        <pc:sldMkLst>
          <pc:docMk/>
          <pc:sldMk cId="4241021749" sldId="2023"/>
        </pc:sldMkLst>
      </pc:sldChg>
      <pc:sldChg chg="del">
        <pc:chgData name="David Ortinau" userId="b5e4c80a-90cf-4955-b38f-12665be84c58" providerId="ADAL" clId="{02380CC1-3441-40CE-97CC-3A3FBDDF0023}" dt="2019-11-07T22:30:39.989" v="42" actId="47"/>
        <pc:sldMkLst>
          <pc:docMk/>
          <pc:sldMk cId="823083185" sldId="2024"/>
        </pc:sldMkLst>
      </pc:sldChg>
      <pc:sldChg chg="del">
        <pc:chgData name="David Ortinau" userId="b5e4c80a-90cf-4955-b38f-12665be84c58" providerId="ADAL" clId="{02380CC1-3441-40CE-97CC-3A3FBDDF0023}" dt="2019-11-07T22:30:39.989" v="42" actId="47"/>
        <pc:sldMkLst>
          <pc:docMk/>
          <pc:sldMk cId="1612499396" sldId="2025"/>
        </pc:sldMkLst>
      </pc:sldChg>
      <pc:sldChg chg="del">
        <pc:chgData name="David Ortinau" userId="b5e4c80a-90cf-4955-b38f-12665be84c58" providerId="ADAL" clId="{02380CC1-3441-40CE-97CC-3A3FBDDF0023}" dt="2019-11-07T22:30:39.989" v="42" actId="47"/>
        <pc:sldMkLst>
          <pc:docMk/>
          <pc:sldMk cId="3229852247" sldId="2026"/>
        </pc:sldMkLst>
      </pc:sldChg>
      <pc:sldChg chg="del">
        <pc:chgData name="David Ortinau" userId="b5e4c80a-90cf-4955-b38f-12665be84c58" providerId="ADAL" clId="{02380CC1-3441-40CE-97CC-3A3FBDDF0023}" dt="2019-11-07T22:30:39.989" v="42" actId="47"/>
        <pc:sldMkLst>
          <pc:docMk/>
          <pc:sldMk cId="683219894" sldId="2027"/>
        </pc:sldMkLst>
      </pc:sldChg>
      <pc:sldChg chg="del">
        <pc:chgData name="David Ortinau" userId="b5e4c80a-90cf-4955-b38f-12665be84c58" providerId="ADAL" clId="{02380CC1-3441-40CE-97CC-3A3FBDDF0023}" dt="2019-11-07T22:30:39.989" v="42" actId="47"/>
        <pc:sldMkLst>
          <pc:docMk/>
          <pc:sldMk cId="962887685" sldId="2028"/>
        </pc:sldMkLst>
      </pc:sldChg>
      <pc:sldChg chg="del">
        <pc:chgData name="David Ortinau" userId="b5e4c80a-90cf-4955-b38f-12665be84c58" providerId="ADAL" clId="{02380CC1-3441-40CE-97CC-3A3FBDDF0023}" dt="2019-11-07T22:30:39.989" v="42" actId="47"/>
        <pc:sldMkLst>
          <pc:docMk/>
          <pc:sldMk cId="1603555103" sldId="2029"/>
        </pc:sldMkLst>
      </pc:sldChg>
      <pc:sldChg chg="del">
        <pc:chgData name="David Ortinau" userId="b5e4c80a-90cf-4955-b38f-12665be84c58" providerId="ADAL" clId="{02380CC1-3441-40CE-97CC-3A3FBDDF0023}" dt="2019-11-07T22:30:39.989" v="42" actId="47"/>
        <pc:sldMkLst>
          <pc:docMk/>
          <pc:sldMk cId="2689110620" sldId="2030"/>
        </pc:sldMkLst>
      </pc:sldChg>
      <pc:sldChg chg="del">
        <pc:chgData name="David Ortinau" userId="b5e4c80a-90cf-4955-b38f-12665be84c58" providerId="ADAL" clId="{02380CC1-3441-40CE-97CC-3A3FBDDF0023}" dt="2019-11-07T22:30:39.989" v="42" actId="47"/>
        <pc:sldMkLst>
          <pc:docMk/>
          <pc:sldMk cId="3760491350" sldId="2031"/>
        </pc:sldMkLst>
      </pc:sldChg>
      <pc:sldChg chg="del">
        <pc:chgData name="David Ortinau" userId="b5e4c80a-90cf-4955-b38f-12665be84c58" providerId="ADAL" clId="{02380CC1-3441-40CE-97CC-3A3FBDDF0023}" dt="2019-11-07T22:30:39.989" v="42" actId="47"/>
        <pc:sldMkLst>
          <pc:docMk/>
          <pc:sldMk cId="3648265750" sldId="2032"/>
        </pc:sldMkLst>
      </pc:sldChg>
      <pc:sldChg chg="del">
        <pc:chgData name="David Ortinau" userId="b5e4c80a-90cf-4955-b38f-12665be84c58" providerId="ADAL" clId="{02380CC1-3441-40CE-97CC-3A3FBDDF0023}" dt="2019-11-07T22:30:39.989" v="42" actId="47"/>
        <pc:sldMkLst>
          <pc:docMk/>
          <pc:sldMk cId="2678951752" sldId="2033"/>
        </pc:sldMkLst>
      </pc:sldChg>
      <pc:sldChg chg="del">
        <pc:chgData name="David Ortinau" userId="b5e4c80a-90cf-4955-b38f-12665be84c58" providerId="ADAL" clId="{02380CC1-3441-40CE-97CC-3A3FBDDF0023}" dt="2019-11-07T22:30:39.989" v="42" actId="47"/>
        <pc:sldMkLst>
          <pc:docMk/>
          <pc:sldMk cId="2505331862" sldId="2034"/>
        </pc:sldMkLst>
      </pc:sldChg>
      <pc:sldChg chg="del">
        <pc:chgData name="David Ortinau" userId="b5e4c80a-90cf-4955-b38f-12665be84c58" providerId="ADAL" clId="{02380CC1-3441-40CE-97CC-3A3FBDDF0023}" dt="2019-11-07T22:30:39.989" v="42" actId="47"/>
        <pc:sldMkLst>
          <pc:docMk/>
          <pc:sldMk cId="2617144379" sldId="2035"/>
        </pc:sldMkLst>
      </pc:sldChg>
      <pc:sldChg chg="del">
        <pc:chgData name="David Ortinau" userId="b5e4c80a-90cf-4955-b38f-12665be84c58" providerId="ADAL" clId="{02380CC1-3441-40CE-97CC-3A3FBDDF0023}" dt="2019-11-07T22:30:39.989" v="42" actId="47"/>
        <pc:sldMkLst>
          <pc:docMk/>
          <pc:sldMk cId="3386755854" sldId="2036"/>
        </pc:sldMkLst>
      </pc:sldChg>
      <pc:sldChg chg="del">
        <pc:chgData name="David Ortinau" userId="b5e4c80a-90cf-4955-b38f-12665be84c58" providerId="ADAL" clId="{02380CC1-3441-40CE-97CC-3A3FBDDF0023}" dt="2019-11-07T22:30:39.989" v="42" actId="47"/>
        <pc:sldMkLst>
          <pc:docMk/>
          <pc:sldMk cId="935792446" sldId="2037"/>
        </pc:sldMkLst>
      </pc:sldChg>
      <pc:sldChg chg="del">
        <pc:chgData name="David Ortinau" userId="b5e4c80a-90cf-4955-b38f-12665be84c58" providerId="ADAL" clId="{02380CC1-3441-40CE-97CC-3A3FBDDF0023}" dt="2019-11-07T22:30:39.989" v="42" actId="47"/>
        <pc:sldMkLst>
          <pc:docMk/>
          <pc:sldMk cId="592433603" sldId="2038"/>
        </pc:sldMkLst>
      </pc:sldChg>
      <pc:sldChg chg="del">
        <pc:chgData name="David Ortinau" userId="b5e4c80a-90cf-4955-b38f-12665be84c58" providerId="ADAL" clId="{02380CC1-3441-40CE-97CC-3A3FBDDF0023}" dt="2019-11-07T22:30:39.989" v="42" actId="47"/>
        <pc:sldMkLst>
          <pc:docMk/>
          <pc:sldMk cId="3773110794" sldId="2039"/>
        </pc:sldMkLst>
      </pc:sldChg>
      <pc:sldChg chg="del">
        <pc:chgData name="David Ortinau" userId="b5e4c80a-90cf-4955-b38f-12665be84c58" providerId="ADAL" clId="{02380CC1-3441-40CE-97CC-3A3FBDDF0023}" dt="2019-11-07T22:30:39.989" v="42" actId="47"/>
        <pc:sldMkLst>
          <pc:docMk/>
          <pc:sldMk cId="2563603440" sldId="2040"/>
        </pc:sldMkLst>
      </pc:sldChg>
      <pc:sldChg chg="del">
        <pc:chgData name="David Ortinau" userId="b5e4c80a-90cf-4955-b38f-12665be84c58" providerId="ADAL" clId="{02380CC1-3441-40CE-97CC-3A3FBDDF0023}" dt="2019-11-07T22:30:39.989" v="42" actId="47"/>
        <pc:sldMkLst>
          <pc:docMk/>
          <pc:sldMk cId="3410975195" sldId="2041"/>
        </pc:sldMkLst>
      </pc:sldChg>
      <pc:sldChg chg="add">
        <pc:chgData name="David Ortinau" userId="b5e4c80a-90cf-4955-b38f-12665be84c58" providerId="ADAL" clId="{02380CC1-3441-40CE-97CC-3A3FBDDF0023}" dt="2019-11-02T15:55:19.271" v="4"/>
        <pc:sldMkLst>
          <pc:docMk/>
          <pc:sldMk cId="376860690" sldId="8393"/>
        </pc:sldMkLst>
      </pc:sldChg>
      <pc:sldChg chg="add">
        <pc:chgData name="David Ortinau" userId="b5e4c80a-90cf-4955-b38f-12665be84c58" providerId="ADAL" clId="{02380CC1-3441-40CE-97CC-3A3FBDDF0023}" dt="2019-11-02T15:55:19.271" v="4"/>
        <pc:sldMkLst>
          <pc:docMk/>
          <pc:sldMk cId="200356542" sldId="8394"/>
        </pc:sldMkLst>
      </pc:sldChg>
      <pc:sldChg chg="add">
        <pc:chgData name="David Ortinau" userId="b5e4c80a-90cf-4955-b38f-12665be84c58" providerId="ADAL" clId="{02380CC1-3441-40CE-97CC-3A3FBDDF0023}" dt="2019-11-02T15:55:19.271" v="4"/>
        <pc:sldMkLst>
          <pc:docMk/>
          <pc:sldMk cId="2105601678" sldId="8395"/>
        </pc:sldMkLst>
      </pc:sldChg>
      <pc:sldChg chg="add">
        <pc:chgData name="David Ortinau" userId="b5e4c80a-90cf-4955-b38f-12665be84c58" providerId="ADAL" clId="{02380CC1-3441-40CE-97CC-3A3FBDDF0023}" dt="2019-11-02T15:55:19.271" v="4"/>
        <pc:sldMkLst>
          <pc:docMk/>
          <pc:sldMk cId="571496357" sldId="8396"/>
        </pc:sldMkLst>
      </pc:sldChg>
      <pc:sldChg chg="add">
        <pc:chgData name="David Ortinau" userId="b5e4c80a-90cf-4955-b38f-12665be84c58" providerId="ADAL" clId="{02380CC1-3441-40CE-97CC-3A3FBDDF0023}" dt="2019-11-02T15:55:19.271" v="4"/>
        <pc:sldMkLst>
          <pc:docMk/>
          <pc:sldMk cId="2902286397" sldId="8397"/>
        </pc:sldMkLst>
      </pc:sldChg>
      <pc:sldChg chg="add">
        <pc:chgData name="David Ortinau" userId="b5e4c80a-90cf-4955-b38f-12665be84c58" providerId="ADAL" clId="{02380CC1-3441-40CE-97CC-3A3FBDDF0023}" dt="2019-11-02T16:09:09.708" v="7"/>
        <pc:sldMkLst>
          <pc:docMk/>
          <pc:sldMk cId="417583879" sldId="8416"/>
        </pc:sldMkLst>
      </pc:sldChg>
      <pc:sldChg chg="add">
        <pc:chgData name="David Ortinau" userId="b5e4c80a-90cf-4955-b38f-12665be84c58" providerId="ADAL" clId="{02380CC1-3441-40CE-97CC-3A3FBDDF0023}" dt="2019-11-02T16:09:09.708" v="7"/>
        <pc:sldMkLst>
          <pc:docMk/>
          <pc:sldMk cId="149414465" sldId="8417"/>
        </pc:sldMkLst>
      </pc:sldChg>
      <pc:sldChg chg="add setBg">
        <pc:chgData name="David Ortinau" userId="b5e4c80a-90cf-4955-b38f-12665be84c58" providerId="ADAL" clId="{02380CC1-3441-40CE-97CC-3A3FBDDF0023}" dt="2019-11-02T15:54:14.370" v="3"/>
        <pc:sldMkLst>
          <pc:docMk/>
          <pc:sldMk cId="1144532175" sldId="8418"/>
        </pc:sldMkLst>
      </pc:sldChg>
      <pc:sldChg chg="add del">
        <pc:chgData name="David Ortinau" userId="b5e4c80a-90cf-4955-b38f-12665be84c58" providerId="ADAL" clId="{02380CC1-3441-40CE-97CC-3A3FBDDF0023}" dt="2019-11-07T22:30:39.989" v="42" actId="47"/>
        <pc:sldMkLst>
          <pc:docMk/>
          <pc:sldMk cId="3802517961" sldId="8419"/>
        </pc:sldMkLst>
      </pc:sldChg>
      <pc:sldChg chg="modSp add">
        <pc:chgData name="David Ortinau" userId="b5e4c80a-90cf-4955-b38f-12665be84c58" providerId="ADAL" clId="{02380CC1-3441-40CE-97CC-3A3FBDDF0023}" dt="2019-11-07T14:21:35.466" v="41" actId="20577"/>
        <pc:sldMkLst>
          <pc:docMk/>
          <pc:sldMk cId="3610562397" sldId="8420"/>
        </pc:sldMkLst>
        <pc:spChg chg="mod">
          <ac:chgData name="David Ortinau" userId="b5e4c80a-90cf-4955-b38f-12665be84c58" providerId="ADAL" clId="{02380CC1-3441-40CE-97CC-3A3FBDDF0023}" dt="2019-11-02T20:01:58.229" v="39" actId="20577"/>
          <ac:spMkLst>
            <pc:docMk/>
            <pc:sldMk cId="3610562397" sldId="8420"/>
            <ac:spMk id="2" creationId="{010F4404-B3F7-409C-8CDF-D88F915C79ED}"/>
          </ac:spMkLst>
        </pc:spChg>
        <pc:spChg chg="mod">
          <ac:chgData name="David Ortinau" userId="b5e4c80a-90cf-4955-b38f-12665be84c58" providerId="ADAL" clId="{02380CC1-3441-40CE-97CC-3A3FBDDF0023}" dt="2019-11-07T14:21:35.466" v="41" actId="20577"/>
          <ac:spMkLst>
            <pc:docMk/>
            <pc:sldMk cId="3610562397" sldId="8420"/>
            <ac:spMk id="3" creationId="{3278AB53-A883-456F-8438-CF8F73CF4ED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11/7/2019 5:30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11/7/2019 11:16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11/7/2019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11/7/2019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2760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here with the quickest and easiest way to setup your application. </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143077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here with the quickest and easiest way to setup your application. </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2449069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here with the quickest and easiest way to setup your application. </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67559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here with the quickest and easiest way to setup your application. </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88730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here with the quickest and easiest way to setup your application. </a:t>
            </a:r>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89554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here with the quickest and easiest way to setup your application. </a:t>
            </a:r>
          </a:p>
        </p:txBody>
      </p:sp>
      <p:sp>
        <p:nvSpPr>
          <p:cNvPr id="4" name="Slide Number Placeholder 3"/>
          <p:cNvSpPr>
            <a:spLocks noGrp="1"/>
          </p:cNvSpPr>
          <p:nvPr>
            <p:ph type="sldNum" sz="quarter" idx="5"/>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31820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6134C8-AC9E-49DD-B3D6-722B1A93F18D}" type="datetime8">
              <a:rPr lang="en-US" smtClean="0"/>
              <a:t>11/7/2019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2709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66978"/>
            <a:ext cx="4795873" cy="72404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5232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919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0827739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1.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3.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606" y="5782200"/>
            <a:ext cx="11079872" cy="71777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sp>
        <p:nvSpPr>
          <p:cNvPr id="4" name="Rectangle 3">
            <a:extLst>
              <a:ext uri="{FF2B5EF4-FFF2-40B4-BE49-F238E27FC236}">
                <a16:creationId xmlns:a16="http://schemas.microsoft.com/office/drawing/2014/main" id="{B393A61F-DD35-4D62-88AD-CF2DB31E3BFA}"/>
              </a:ext>
            </a:extLst>
          </p:cNvPr>
          <p:cNvSpPr/>
          <p:nvPr/>
        </p:nvSpPr>
        <p:spPr>
          <a:xfrm>
            <a:off x="3814916" y="516256"/>
            <a:ext cx="8613058" cy="3970318"/>
          </a:xfrm>
          <a:prstGeom prst="rect">
            <a:avLst/>
          </a:prstGeom>
        </p:spPr>
        <p:txBody>
          <a:bodyPr wrap="square">
            <a:spAutoFit/>
          </a:bodyPr>
          <a:lstStyle/>
          <a:p>
            <a:r>
              <a:rPr lang="en-US" dirty="0">
                <a:latin typeface="Consolas" panose="020B0609020204030204" pitchFamily="49" charset="0"/>
              </a:rPr>
              <a:t>&lt;Shell&gt;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        &lt;Tab </a:t>
            </a:r>
          </a:p>
          <a:p>
            <a:r>
              <a:rPr lang="en-US" dirty="0">
                <a:latin typeface="Consolas" panose="020B0609020204030204" pitchFamily="49" charset="0"/>
              </a:rPr>
              <a:t>            Title="Style Guide" </a:t>
            </a:r>
          </a:p>
          <a:p>
            <a:r>
              <a:rPr lang="en-US" dirty="0">
                <a:latin typeface="Consolas" panose="020B0609020204030204" pitchFamily="49" charset="0"/>
              </a:rPr>
              <a:t>            Icon="Compass.png"&gt;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Title="Colors"</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p:ColorsPage}"/&gt;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Title="Text"</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p:TextPage}"/&gt;</a:t>
            </a:r>
          </a:p>
          <a:p>
            <a:r>
              <a:rPr lang="en-US" dirty="0">
                <a:latin typeface="Consolas" panose="020B0609020204030204" pitchFamily="49" charset="0"/>
              </a:rPr>
              <a:t>        &lt;/Tab&gt;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&lt;/Shell&gt;</a:t>
            </a:r>
          </a:p>
        </p:txBody>
      </p:sp>
      <p:pic>
        <p:nvPicPr>
          <p:cNvPr id="6" name="Picture 5">
            <a:extLst>
              <a:ext uri="{FF2B5EF4-FFF2-40B4-BE49-F238E27FC236}">
                <a16:creationId xmlns:a16="http://schemas.microsoft.com/office/drawing/2014/main" id="{273111E8-3484-41DC-B9B5-0D2F910CCA61}"/>
              </a:ext>
            </a:extLst>
          </p:cNvPr>
          <p:cNvPicPr>
            <a:picLocks noChangeAspect="1"/>
          </p:cNvPicPr>
          <p:nvPr/>
        </p:nvPicPr>
        <p:blipFill>
          <a:blip r:embed="rId3"/>
          <a:stretch>
            <a:fillRect/>
          </a:stretch>
        </p:blipFill>
        <p:spPr>
          <a:xfrm>
            <a:off x="550604" y="516256"/>
            <a:ext cx="2782529" cy="4944952"/>
          </a:xfrm>
          <a:prstGeom prst="rect">
            <a:avLst/>
          </a:prstGeom>
        </p:spPr>
      </p:pic>
    </p:spTree>
    <p:extLst>
      <p:ext uri="{BB962C8B-B14F-4D97-AF65-F5344CB8AC3E}">
        <p14:creationId xmlns:p14="http://schemas.microsoft.com/office/powerpoint/2010/main" val="21056016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606" y="5782200"/>
            <a:ext cx="11079872" cy="71777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 Navigation Service</a:t>
            </a:r>
          </a:p>
        </p:txBody>
      </p:sp>
      <p:sp>
        <p:nvSpPr>
          <p:cNvPr id="4" name="Rectangle 3">
            <a:extLst>
              <a:ext uri="{FF2B5EF4-FFF2-40B4-BE49-F238E27FC236}">
                <a16:creationId xmlns:a16="http://schemas.microsoft.com/office/drawing/2014/main" id="{B393A61F-DD35-4D62-88AD-CF2DB31E3BFA}"/>
              </a:ext>
            </a:extLst>
          </p:cNvPr>
          <p:cNvSpPr/>
          <p:nvPr/>
        </p:nvSpPr>
        <p:spPr>
          <a:xfrm>
            <a:off x="3212148" y="2313179"/>
            <a:ext cx="5756787" cy="646331"/>
          </a:xfrm>
          <a:prstGeom prst="rect">
            <a:avLst/>
          </a:prstGeom>
        </p:spPr>
        <p:txBody>
          <a:bodyPr wrap="square">
            <a:spAutoFit/>
          </a:bodyPr>
          <a:lstStyle/>
          <a:p>
            <a:r>
              <a:rPr lang="en-US" dirty="0" err="1">
                <a:latin typeface="Consolas" panose="020B0609020204030204" pitchFamily="49" charset="0"/>
              </a:rPr>
              <a:t>Shell.Current</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GoToAsync</a:t>
            </a:r>
            <a:r>
              <a:rPr lang="en-US" dirty="0">
                <a:latin typeface="Consolas" panose="020B0609020204030204" pitchFamily="49" charset="0"/>
              </a:rPr>
              <a:t>($"</a:t>
            </a:r>
            <a:r>
              <a:rPr lang="en-US" dirty="0" err="1">
                <a:latin typeface="Consolas" panose="020B0609020204030204" pitchFamily="49" charset="0"/>
              </a:rPr>
              <a:t>detail?id</a:t>
            </a:r>
            <a:r>
              <a:rPr lang="en-US" dirty="0">
                <a:latin typeface="Consolas" panose="020B0609020204030204" pitchFamily="49" charset="0"/>
              </a:rPr>
              <a:t>={city.id}");</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587" y="904568"/>
            <a:ext cx="2300748" cy="3637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9207910" y="904568"/>
            <a:ext cx="2300748" cy="3637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496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606" y="5782200"/>
            <a:ext cx="11079872" cy="71777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 Navigation Service</a:t>
            </a:r>
          </a:p>
        </p:txBody>
      </p:sp>
      <p:sp>
        <p:nvSpPr>
          <p:cNvPr id="4" name="Rectangle 3">
            <a:extLst>
              <a:ext uri="{FF2B5EF4-FFF2-40B4-BE49-F238E27FC236}">
                <a16:creationId xmlns:a16="http://schemas.microsoft.com/office/drawing/2014/main" id="{B393A61F-DD35-4D62-88AD-CF2DB31E3BFA}"/>
              </a:ext>
            </a:extLst>
          </p:cNvPr>
          <p:cNvSpPr/>
          <p:nvPr/>
        </p:nvSpPr>
        <p:spPr>
          <a:xfrm>
            <a:off x="5873691" y="904568"/>
            <a:ext cx="5756787" cy="4801314"/>
          </a:xfrm>
          <a:prstGeom prst="rect">
            <a:avLst/>
          </a:prstGeom>
        </p:spPr>
        <p:txBody>
          <a:bodyPr wrap="square">
            <a:spAutoFit/>
          </a:bodyPr>
          <a:lstStyle/>
          <a:p>
            <a:r>
              <a:rPr lang="en-US" dirty="0">
                <a:latin typeface="Consolas" panose="020B0609020204030204" pitchFamily="49" charset="0"/>
              </a:rPr>
              <a:t>[</a:t>
            </a:r>
            <a:r>
              <a:rPr lang="en-US" dirty="0" err="1">
                <a:latin typeface="Consolas" panose="020B0609020204030204" pitchFamily="49" charset="0"/>
              </a:rPr>
              <a:t>QueryProperty</a:t>
            </a:r>
            <a:r>
              <a:rPr lang="en-US" dirty="0">
                <a:latin typeface="Consolas" panose="020B0609020204030204" pitchFamily="49" charset="0"/>
              </a:rPr>
              <a:t>("</a:t>
            </a:r>
            <a:r>
              <a:rPr lang="en-US" dirty="0" err="1">
                <a:latin typeface="Consolas" panose="020B0609020204030204" pitchFamily="49" charset="0"/>
              </a:rPr>
              <a:t>CityId</a:t>
            </a:r>
            <a:r>
              <a:rPr lang="en-US" dirty="0">
                <a:latin typeface="Consolas" panose="020B0609020204030204" pitchFamily="49" charset="0"/>
              </a:rPr>
              <a:t>", "id")]</a:t>
            </a:r>
          </a:p>
          <a:p>
            <a:r>
              <a:rPr lang="en-US" dirty="0">
                <a:latin typeface="Consolas" panose="020B0609020204030204" pitchFamily="49" charset="0"/>
              </a:rPr>
              <a:t>public partial class </a:t>
            </a:r>
            <a:r>
              <a:rPr lang="en-US" dirty="0" err="1">
                <a:latin typeface="Consolas" panose="020B0609020204030204" pitchFamily="49" charset="0"/>
              </a:rPr>
              <a:t>CityDetailPage</a:t>
            </a:r>
            <a:r>
              <a:rPr lang="en-US" dirty="0">
                <a:latin typeface="Consolas" panose="020B0609020204030204" pitchFamily="49" charset="0"/>
              </a:rPr>
              <a:t> : </a:t>
            </a:r>
            <a:r>
              <a:rPr lang="en-US" dirty="0" err="1">
                <a:latin typeface="Consolas" panose="020B0609020204030204" pitchFamily="49" charset="0"/>
              </a:rPr>
              <a:t>ContentPage</a:t>
            </a:r>
            <a:endParaRPr lang="en-US" dirty="0">
              <a:latin typeface="Consolas" panose="020B0609020204030204" pitchFamily="49" charset="0"/>
            </a:endParaRPr>
          </a:p>
          <a:p>
            <a:r>
              <a:rPr lang="en-US" dirty="0">
                <a:latin typeface="Consolas" panose="020B0609020204030204" pitchFamily="49" charset="0"/>
              </a:rPr>
              <a:t>{</a:t>
            </a:r>
          </a:p>
          <a:p>
            <a:r>
              <a:rPr lang="en-US" dirty="0">
                <a:latin typeface="Consolas" panose="020B0609020204030204" pitchFamily="49" charset="0"/>
              </a:rPr>
              <a:t>    public </a:t>
            </a:r>
            <a:r>
              <a:rPr lang="en-US" dirty="0" err="1">
                <a:latin typeface="Consolas" panose="020B0609020204030204" pitchFamily="49" charset="0"/>
              </a:rPr>
              <a:t>CityDetailPage</a:t>
            </a:r>
            <a:r>
              <a:rPr lang="en-US" dirty="0">
                <a:latin typeface="Consolas" panose="020B0609020204030204" pitchFamily="49" charset="0"/>
              </a:rPr>
              <a:t>()</a:t>
            </a:r>
          </a:p>
          <a:p>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InitializeComponent</a:t>
            </a:r>
            <a:r>
              <a:rPr lang="en-US" dirty="0">
                <a:latin typeface="Consolas" panose="020B0609020204030204" pitchFamily="49" charset="0"/>
              </a:rPr>
              <a:t>();</a:t>
            </a:r>
          </a:p>
          <a:p>
            <a:r>
              <a:rPr lang="en-US" dirty="0">
                <a:latin typeface="Consolas" panose="020B0609020204030204" pitchFamily="49" charset="0"/>
              </a:rPr>
              <a:t>    }</a:t>
            </a:r>
          </a:p>
          <a:p>
            <a:endParaRPr lang="en-US" dirty="0">
              <a:latin typeface="Consolas" panose="020B0609020204030204" pitchFamily="49" charset="0"/>
            </a:endParaRPr>
          </a:p>
          <a:p>
            <a:r>
              <a:rPr lang="en-US" dirty="0">
                <a:latin typeface="Consolas" panose="020B0609020204030204" pitchFamily="49" charset="0"/>
              </a:rPr>
              <a:t>    public string </a:t>
            </a:r>
            <a:r>
              <a:rPr lang="en-US" dirty="0" err="1">
                <a:latin typeface="Consolas" panose="020B0609020204030204" pitchFamily="49" charset="0"/>
              </a:rPr>
              <a:t>CityId</a:t>
            </a:r>
            <a:endParaRPr lang="en-US" dirty="0">
              <a:latin typeface="Consolas" panose="020B0609020204030204" pitchFamily="49" charset="0"/>
            </a:endParaRPr>
          </a:p>
          <a:p>
            <a:r>
              <a:rPr lang="en-US" dirty="0">
                <a:latin typeface="Consolas" panose="020B0609020204030204" pitchFamily="49" charset="0"/>
              </a:rPr>
              <a:t>    {</a:t>
            </a:r>
          </a:p>
          <a:p>
            <a:r>
              <a:rPr lang="en-US" dirty="0">
                <a:latin typeface="Consolas" panose="020B0609020204030204" pitchFamily="49" charset="0"/>
              </a:rPr>
              <a:t>        set</a:t>
            </a:r>
          </a:p>
          <a:p>
            <a:r>
              <a:rPr lang="en-US" dirty="0">
                <a:latin typeface="Consolas" panose="020B0609020204030204" pitchFamily="49" charset="0"/>
              </a:rPr>
              <a:t>        {</a:t>
            </a:r>
          </a:p>
          <a:p>
            <a:r>
              <a:rPr lang="en-US" dirty="0">
                <a:latin typeface="Consolas" panose="020B0609020204030204" pitchFamily="49" charset="0"/>
              </a:rPr>
              <a:t>            // do something with the Id</a:t>
            </a:r>
          </a:p>
          <a:p>
            <a:r>
              <a:rPr lang="en-US" dirty="0">
                <a:latin typeface="Consolas" panose="020B0609020204030204" pitchFamily="49" charset="0"/>
              </a:rPr>
              <a:t>        }</a:t>
            </a:r>
          </a:p>
          <a:p>
            <a:r>
              <a:rPr lang="en-US" dirty="0">
                <a:latin typeface="Consolas" panose="020B0609020204030204" pitchFamily="49" charset="0"/>
              </a:rPr>
              <a:t>    }</a:t>
            </a:r>
          </a:p>
          <a:p>
            <a:r>
              <a:rPr lang="en-US" dirty="0">
                <a:latin typeface="Consolas" panose="020B0609020204030204" pitchFamily="49" charset="0"/>
              </a:rPr>
              <a:t>}</a:t>
            </a:r>
          </a:p>
        </p:txBody>
      </p:sp>
      <p:sp>
        <p:nvSpPr>
          <p:cNvPr id="5" name="Rectangle 4">
            <a:extLst>
              <a:ext uri="{FF2B5EF4-FFF2-40B4-BE49-F238E27FC236}">
                <a16:creationId xmlns:a16="http://schemas.microsoft.com/office/drawing/2014/main" id="{FEBB46D5-630C-4014-A7DF-1518B0083FD3}"/>
              </a:ext>
            </a:extLst>
          </p:cNvPr>
          <p:cNvSpPr/>
          <p:nvPr/>
        </p:nvSpPr>
        <p:spPr bwMode="auto">
          <a:xfrm>
            <a:off x="727587" y="904568"/>
            <a:ext cx="2300748" cy="363793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CityListPage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6325E2C-1EF6-4A91-AECA-094FF263DFD4}"/>
              </a:ext>
            </a:extLst>
          </p:cNvPr>
          <p:cNvSpPr/>
          <p:nvPr/>
        </p:nvSpPr>
        <p:spPr bwMode="auto">
          <a:xfrm>
            <a:off x="3298707" y="904568"/>
            <a:ext cx="2300748" cy="3637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CityDetailPage</a:t>
            </a: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2286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B027A59-96AF-406B-A5C9-5D24B253ED49}"/>
              </a:ext>
            </a:extLst>
          </p:cNvPr>
          <p:cNvSpPr txBox="1">
            <a:spLocks/>
          </p:cNvSpPr>
          <p:nvPr/>
        </p:nvSpPr>
        <p:spPr>
          <a:xfrm>
            <a:off x="269241" y="323382"/>
            <a:ext cx="4795873" cy="832688"/>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lumMod val="85000"/>
                  </a:schemeClr>
                </a:solidFill>
              </a:rPr>
              <a:t>Thanks!</a:t>
            </a:r>
          </a:p>
        </p:txBody>
      </p:sp>
      <p:sp>
        <p:nvSpPr>
          <p:cNvPr id="9" name="Text Placeholder 2"/>
          <p:cNvSpPr txBox="1">
            <a:spLocks/>
          </p:cNvSpPr>
          <p:nvPr/>
        </p:nvSpPr>
        <p:spPr>
          <a:xfrm>
            <a:off x="303535" y="1262640"/>
            <a:ext cx="5065111" cy="250468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bg1">
                    <a:lumMod val="85000"/>
                  </a:schemeClr>
                </a:solidFill>
              </a:rPr>
              <a:t>David Ortinau </a:t>
            </a:r>
          </a:p>
          <a:p>
            <a:pPr marL="0" indent="0">
              <a:buNone/>
            </a:pPr>
            <a:r>
              <a:rPr lang="en-US" sz="2353" dirty="0">
                <a:solidFill>
                  <a:schemeClr val="bg1">
                    <a:lumMod val="85000"/>
                  </a:schemeClr>
                </a:solidFill>
              </a:rPr>
              <a:t>Principal Program Manager</a:t>
            </a:r>
          </a:p>
          <a:p>
            <a:pPr marL="0" indent="0">
              <a:buNone/>
            </a:pPr>
            <a:r>
              <a:rPr lang="en-US" sz="2353" dirty="0">
                <a:solidFill>
                  <a:schemeClr val="bg1">
                    <a:lumMod val="85000"/>
                  </a:schemeClr>
                </a:solidFill>
              </a:rPr>
              <a:t>Mobile Developer Tools</a:t>
            </a:r>
          </a:p>
          <a:p>
            <a:pPr marL="0" indent="0">
              <a:buNone/>
            </a:pPr>
            <a:r>
              <a:rPr lang="en-US" sz="2353" dirty="0">
                <a:solidFill>
                  <a:schemeClr val="bg1">
                    <a:lumMod val="85000"/>
                  </a:schemeClr>
                </a:solidFill>
              </a:rPr>
              <a:t>Xamarin</a:t>
            </a:r>
          </a:p>
          <a:p>
            <a:pPr marL="0" indent="0">
              <a:buNone/>
            </a:pPr>
            <a:endParaRPr lang="en-US" sz="2353" dirty="0">
              <a:solidFill>
                <a:schemeClr val="bg1">
                  <a:lumMod val="85000"/>
                </a:schemeClr>
              </a:solidFill>
            </a:endParaRPr>
          </a:p>
          <a:p>
            <a:pPr marL="0" indent="0">
              <a:buNone/>
            </a:pPr>
            <a:r>
              <a:rPr lang="en-US" sz="2353" dirty="0" err="1">
                <a:solidFill>
                  <a:schemeClr val="bg1">
                    <a:lumMod val="85000"/>
                  </a:schemeClr>
                </a:solidFill>
              </a:rPr>
              <a:t>david.ortinau@microsoft.com</a:t>
            </a:r>
            <a:endParaRPr lang="en-US" sz="2353" dirty="0">
              <a:solidFill>
                <a:schemeClr val="bg1">
                  <a:lumMod val="85000"/>
                </a:schemeClr>
              </a:solidFill>
            </a:endParaRPr>
          </a:p>
        </p:txBody>
      </p:sp>
      <p:pic>
        <p:nvPicPr>
          <p:cNvPr id="11" name="Picture 10">
            <a:extLst>
              <a:ext uri="{FF2B5EF4-FFF2-40B4-BE49-F238E27FC236}">
                <a16:creationId xmlns:a16="http://schemas.microsoft.com/office/drawing/2014/main" id="{EE10E196-F868-8840-BC13-F4DDBBCDB9C7}"/>
              </a:ext>
            </a:extLst>
          </p:cNvPr>
          <p:cNvPicPr>
            <a:picLocks noChangeAspect="1"/>
          </p:cNvPicPr>
          <p:nvPr/>
        </p:nvPicPr>
        <p:blipFill>
          <a:blip r:embed="rId3"/>
          <a:stretch>
            <a:fillRect/>
          </a:stretch>
        </p:blipFill>
        <p:spPr>
          <a:xfrm>
            <a:off x="303535" y="6140956"/>
            <a:ext cx="4279900" cy="393700"/>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13590D92-4DAC-47C1-B273-567BD3329D02}"/>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14453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7537824" cy="1661993"/>
          </a:xfrm>
        </p:spPr>
        <p:txBody>
          <a:bodyPr/>
          <a:lstStyle/>
          <a:p>
            <a:r>
              <a:rPr lang="en-US" dirty="0"/>
              <a:t>Build .NET mobile apps quickly and easily with </a:t>
            </a:r>
            <a:r>
              <a:rPr lang="en-US" dirty="0" err="1"/>
              <a:t>Xamarin.Forms</a:t>
            </a:r>
            <a:r>
              <a:rPr lang="en-US" dirty="0"/>
              <a:t> Shell</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2369880"/>
          </a:xfrm>
        </p:spPr>
        <p:txBody>
          <a:bodyPr/>
          <a:lstStyle/>
          <a:p>
            <a:r>
              <a:rPr lang="en-US" dirty="0"/>
              <a:t>David Ortinau</a:t>
            </a:r>
          </a:p>
          <a:p>
            <a:r>
              <a:rPr lang="en-US" dirty="0"/>
              <a:t>Principal Program Manager</a:t>
            </a:r>
          </a:p>
          <a:p>
            <a:endParaRPr lang="en-US" dirty="0"/>
          </a:p>
          <a:p>
            <a:r>
              <a:rPr lang="en-US" dirty="0"/>
              <a:t>david.ortinau@microsoft.com</a:t>
            </a:r>
          </a:p>
          <a:p>
            <a:r>
              <a:rPr lang="en-US" dirty="0"/>
              <a:t>twitter.com/davidortinau</a:t>
            </a:r>
            <a:br>
              <a:rPr lang="en-US" dirty="0"/>
            </a:br>
            <a:r>
              <a:rPr lang="en-US" dirty="0"/>
              <a:t>twitch.tv/davidortinau</a:t>
            </a:r>
          </a:p>
          <a:p>
            <a:endParaRPr lang="en-US" dirty="0"/>
          </a:p>
        </p:txBody>
      </p:sp>
    </p:spTree>
    <p:extLst>
      <p:ext uri="{BB962C8B-B14F-4D97-AF65-F5344CB8AC3E}">
        <p14:creationId xmlns:p14="http://schemas.microsoft.com/office/powerpoint/2010/main" val="11280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B027A59-96AF-406B-A5C9-5D24B253ED49}"/>
              </a:ext>
            </a:extLst>
          </p:cNvPr>
          <p:cNvSpPr txBox="1">
            <a:spLocks/>
          </p:cNvSpPr>
          <p:nvPr/>
        </p:nvSpPr>
        <p:spPr>
          <a:xfrm>
            <a:off x="269241" y="323344"/>
            <a:ext cx="4795873" cy="832764"/>
          </a:xfrm>
          <a:prstGeom prst="rect">
            <a:avLst/>
          </a:prstGeom>
        </p:spPr>
        <p:txBody>
          <a:bodyPr vert="horz" wrap="square" lIns="143428" tIns="89642" rIns="143428" bIns="89642" rtlCol="0" anchor="ctr">
            <a:sp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lumMod val="85000"/>
                  </a:schemeClr>
                </a:solidFill>
              </a:rPr>
              <a:t>David Ortinau</a:t>
            </a:r>
          </a:p>
        </p:txBody>
      </p:sp>
      <p:sp>
        <p:nvSpPr>
          <p:cNvPr id="9" name="Text Placeholder 2"/>
          <p:cNvSpPr txBox="1">
            <a:spLocks/>
          </p:cNvSpPr>
          <p:nvPr/>
        </p:nvSpPr>
        <p:spPr>
          <a:xfrm>
            <a:off x="303535" y="1262640"/>
            <a:ext cx="5065111" cy="209989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bg1">
                    <a:lumMod val="85000"/>
                  </a:schemeClr>
                </a:solidFill>
              </a:rPr>
              <a:t>Principal Program Manager</a:t>
            </a:r>
          </a:p>
          <a:p>
            <a:pPr marL="0" indent="0">
              <a:buNone/>
            </a:pPr>
            <a:r>
              <a:rPr lang="en-US" sz="2353" dirty="0">
                <a:solidFill>
                  <a:schemeClr val="bg1">
                    <a:lumMod val="85000"/>
                  </a:schemeClr>
                </a:solidFill>
              </a:rPr>
              <a:t>Mobile Developer Tools</a:t>
            </a:r>
          </a:p>
          <a:p>
            <a:pPr marL="0" indent="0">
              <a:buNone/>
            </a:pPr>
            <a:r>
              <a:rPr lang="en-US" sz="2353" dirty="0">
                <a:solidFill>
                  <a:schemeClr val="bg1">
                    <a:lumMod val="85000"/>
                  </a:schemeClr>
                </a:solidFill>
              </a:rPr>
              <a:t>Xamarin</a:t>
            </a:r>
          </a:p>
          <a:p>
            <a:pPr marL="0" indent="0">
              <a:buNone/>
            </a:pPr>
            <a:endParaRPr lang="en-US" sz="2353" dirty="0">
              <a:solidFill>
                <a:schemeClr val="bg1">
                  <a:lumMod val="85000"/>
                </a:schemeClr>
              </a:solidFill>
            </a:endParaRPr>
          </a:p>
          <a:p>
            <a:pPr marL="0" indent="0">
              <a:buNone/>
            </a:pPr>
            <a:r>
              <a:rPr lang="en-US" sz="2353" dirty="0" err="1">
                <a:solidFill>
                  <a:schemeClr val="bg1">
                    <a:lumMod val="85000"/>
                  </a:schemeClr>
                </a:solidFill>
              </a:rPr>
              <a:t>david.ortinau@microsoft.com</a:t>
            </a:r>
            <a:endParaRPr lang="en-US" sz="2353" dirty="0">
              <a:solidFill>
                <a:schemeClr val="bg1">
                  <a:lumMod val="85000"/>
                </a:schemeClr>
              </a:solidFill>
            </a:endParaRPr>
          </a:p>
        </p:txBody>
      </p:sp>
      <p:pic>
        <p:nvPicPr>
          <p:cNvPr id="11" name="Picture 10">
            <a:extLst>
              <a:ext uri="{FF2B5EF4-FFF2-40B4-BE49-F238E27FC236}">
                <a16:creationId xmlns:a16="http://schemas.microsoft.com/office/drawing/2014/main" id="{EE10E196-F868-8840-BC13-F4DDBBCDB9C7}"/>
              </a:ext>
            </a:extLst>
          </p:cNvPr>
          <p:cNvPicPr>
            <a:picLocks noChangeAspect="1"/>
          </p:cNvPicPr>
          <p:nvPr/>
        </p:nvPicPr>
        <p:blipFill>
          <a:blip r:embed="rId5"/>
          <a:stretch>
            <a:fillRect/>
          </a:stretch>
        </p:blipFill>
        <p:spPr>
          <a:xfrm>
            <a:off x="303535" y="6140956"/>
            <a:ext cx="4279900" cy="393700"/>
          </a:xfrm>
          <a:prstGeom prst="rect">
            <a:avLst/>
          </a:prstGeom>
        </p:spPr>
      </p:pic>
      <p:pic>
        <p:nvPicPr>
          <p:cNvPr id="5" name="Picture 4" descr="A person wearing glasses and smiling at the camera&#10;&#10;Description automatically generated">
            <a:extLst>
              <a:ext uri="{FF2B5EF4-FFF2-40B4-BE49-F238E27FC236}">
                <a16:creationId xmlns:a16="http://schemas.microsoft.com/office/drawing/2014/main" id="{13590D92-4DAC-47C1-B273-567BD3329D02}"/>
              </a:ext>
            </a:extLst>
          </p:cNvPr>
          <p:cNvPicPr>
            <a:picLocks noChangeAspect="1"/>
          </p:cNvPicPr>
          <p:nvPr/>
        </p:nvPicPr>
        <p:blipFill>
          <a:blip r:embed="rId6"/>
          <a:stretch>
            <a:fillRect/>
          </a:stretch>
        </p:blipFill>
        <p:spPr>
          <a:xfrm>
            <a:off x="5334000" y="0"/>
            <a:ext cx="6858000" cy="6858000"/>
          </a:xfrm>
          <a:prstGeom prst="rect">
            <a:avLst/>
          </a:prstGeom>
        </p:spPr>
      </p:pic>
      <p:pic>
        <p:nvPicPr>
          <p:cNvPr id="7" name="502981044-169313228-56055ec7-0750-418d-a251-4768132f1c77">
            <a:hlinkClick r:id="" action="ppaction://media"/>
            <a:extLst>
              <a:ext uri="{FF2B5EF4-FFF2-40B4-BE49-F238E27FC236}">
                <a16:creationId xmlns:a16="http://schemas.microsoft.com/office/drawing/2014/main" id="{CABF7AD7-FED3-4D42-BFA9-F29654A38A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8449" r="25301"/>
          <a:stretch/>
        </p:blipFill>
        <p:spPr>
          <a:xfrm>
            <a:off x="5334000" y="0"/>
            <a:ext cx="6858000" cy="6858000"/>
          </a:xfrm>
          <a:prstGeom prst="rect">
            <a:avLst/>
          </a:prstGeom>
        </p:spPr>
      </p:pic>
    </p:spTree>
    <p:extLst>
      <p:ext uri="{BB962C8B-B14F-4D97-AF65-F5344CB8AC3E}">
        <p14:creationId xmlns:p14="http://schemas.microsoft.com/office/powerpoint/2010/main" val="11851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150"/>
                            </p:stCondLst>
                            <p:childTnLst>
                              <p:par>
                                <p:cTn id="12" presetID="1" presetClass="mediacall" presetSubtype="0" fill="hold" nodeType="afterEffect">
                                  <p:stCondLst>
                                    <p:cond delay="0"/>
                                  </p:stCondLst>
                                  <p:childTnLst>
                                    <p:cmd type="call" cmd="playFrom(0.0)">
                                      <p:cBhvr>
                                        <p:cTn id="13" dur="348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mute="1">
                <p:cTn id="19" repeatCount="indefinite" fill="hold" display="0">
                  <p:stCondLst>
                    <p:cond delay="indefinite"/>
                  </p:stCondLst>
                </p:cTn>
                <p:tgtEl>
                  <p:spTgt spid="7"/>
                </p:tgtEl>
              </p:cMediaNode>
            </p:video>
          </p:childTnLst>
        </p:cTn>
      </p:par>
    </p:tnLst>
    <p:bldLst>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606" y="5782200"/>
            <a:ext cx="11079872" cy="71777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pic>
        <p:nvPicPr>
          <p:cNvPr id="3" name="Picture 2">
            <a:extLst>
              <a:ext uri="{FF2B5EF4-FFF2-40B4-BE49-F238E27FC236}">
                <a16:creationId xmlns:a16="http://schemas.microsoft.com/office/drawing/2014/main" id="{B3AF19B0-7B05-4335-A7D4-B1CABBD39054}"/>
              </a:ext>
            </a:extLst>
          </p:cNvPr>
          <p:cNvPicPr>
            <a:picLocks noChangeAspect="1"/>
          </p:cNvPicPr>
          <p:nvPr/>
        </p:nvPicPr>
        <p:blipFill>
          <a:blip r:embed="rId3"/>
          <a:stretch>
            <a:fillRect/>
          </a:stretch>
        </p:blipFill>
        <p:spPr>
          <a:xfrm>
            <a:off x="550605" y="516256"/>
            <a:ext cx="2782529" cy="4944952"/>
          </a:xfrm>
          <a:prstGeom prst="rect">
            <a:avLst/>
          </a:prstGeom>
        </p:spPr>
      </p:pic>
      <p:pic>
        <p:nvPicPr>
          <p:cNvPr id="12" name="Picture 11">
            <a:extLst>
              <a:ext uri="{FF2B5EF4-FFF2-40B4-BE49-F238E27FC236}">
                <a16:creationId xmlns:a16="http://schemas.microsoft.com/office/drawing/2014/main" id="{7070815F-DFDF-41BB-823F-B4D021301E5D}"/>
              </a:ext>
            </a:extLst>
          </p:cNvPr>
          <p:cNvPicPr>
            <a:picLocks noChangeAspect="1"/>
          </p:cNvPicPr>
          <p:nvPr/>
        </p:nvPicPr>
        <p:blipFill>
          <a:blip r:embed="rId4"/>
          <a:stretch>
            <a:fillRect/>
          </a:stretch>
        </p:blipFill>
        <p:spPr>
          <a:xfrm>
            <a:off x="4148473" y="516256"/>
            <a:ext cx="3333333" cy="5923809"/>
          </a:xfrm>
          <a:prstGeom prst="rect">
            <a:avLst/>
          </a:prstGeom>
        </p:spPr>
      </p:pic>
      <p:pic>
        <p:nvPicPr>
          <p:cNvPr id="13" name="Picture 12">
            <a:extLst>
              <a:ext uri="{FF2B5EF4-FFF2-40B4-BE49-F238E27FC236}">
                <a16:creationId xmlns:a16="http://schemas.microsoft.com/office/drawing/2014/main" id="{54D373D5-8AC1-4D35-A2C4-00C186DE07FB}"/>
              </a:ext>
            </a:extLst>
          </p:cNvPr>
          <p:cNvPicPr>
            <a:picLocks noChangeAspect="1"/>
          </p:cNvPicPr>
          <p:nvPr/>
        </p:nvPicPr>
        <p:blipFill>
          <a:blip r:embed="rId5"/>
          <a:stretch>
            <a:fillRect/>
          </a:stretch>
        </p:blipFill>
        <p:spPr>
          <a:xfrm>
            <a:off x="8297145" y="516256"/>
            <a:ext cx="3333333" cy="5923809"/>
          </a:xfrm>
          <a:prstGeom prst="rect">
            <a:avLst/>
          </a:prstGeom>
        </p:spPr>
      </p:pic>
    </p:spTree>
    <p:extLst>
      <p:ext uri="{BB962C8B-B14F-4D97-AF65-F5344CB8AC3E}">
        <p14:creationId xmlns:p14="http://schemas.microsoft.com/office/powerpoint/2010/main" val="32198662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8386-E9DB-4B4C-AD24-1A15324AC686}"/>
              </a:ext>
            </a:extLst>
          </p:cNvPr>
          <p:cNvSpPr>
            <a:spLocks noGrp="1"/>
          </p:cNvSpPr>
          <p:nvPr>
            <p:ph type="title"/>
          </p:nvPr>
        </p:nvSpPr>
        <p:spPr/>
        <p:txBody>
          <a:bodyPr/>
          <a:lstStyle/>
          <a:p>
            <a:r>
              <a:rPr lang="en-US" dirty="0"/>
              <a:t>Tabs Made Simple</a:t>
            </a:r>
          </a:p>
        </p:txBody>
      </p:sp>
      <p:sp>
        <p:nvSpPr>
          <p:cNvPr id="3" name="Text Placeholder 2">
            <a:extLst>
              <a:ext uri="{FF2B5EF4-FFF2-40B4-BE49-F238E27FC236}">
                <a16:creationId xmlns:a16="http://schemas.microsoft.com/office/drawing/2014/main" id="{77518975-1954-41E5-A6E7-F852C62F3B67}"/>
              </a:ext>
            </a:extLst>
          </p:cNvPr>
          <p:cNvSpPr>
            <a:spLocks noGrp="1"/>
          </p:cNvSpPr>
          <p:nvPr>
            <p:ph type="body" sz="quarter" idx="10"/>
          </p:nvPr>
        </p:nvSpPr>
        <p:spPr>
          <a:xfrm>
            <a:off x="269239" y="1544877"/>
            <a:ext cx="11655839" cy="3096232"/>
          </a:xfrm>
        </p:spPr>
        <p:txBody>
          <a:bodyPr/>
          <a:lstStyle/>
          <a:p>
            <a:r>
              <a:rPr lang="en-US" sz="2200" dirty="0"/>
              <a:t>&lt;</a:t>
            </a:r>
            <a:r>
              <a:rPr lang="en-US" sz="2200" dirty="0" err="1"/>
              <a:t>TabBar</a:t>
            </a:r>
            <a:r>
              <a:rPr lang="en-US" sz="2200" dirty="0"/>
              <a:t>&gt;</a:t>
            </a:r>
          </a:p>
          <a:p>
            <a:r>
              <a:rPr lang="en-US" sz="2200" dirty="0"/>
              <a:t>    &lt;Tab Title="Browse" Icon="tab_feed.png"&gt;</a:t>
            </a:r>
          </a:p>
          <a:p>
            <a:r>
              <a:rPr lang="en-US" sz="2200" dirty="0"/>
              <a:t>        &lt;</a:t>
            </a:r>
            <a:r>
              <a:rPr lang="en-US" sz="2200" dirty="0" err="1"/>
              <a:t>ShellContent</a:t>
            </a:r>
            <a:r>
              <a:rPr lang="en-US" sz="2200" dirty="0"/>
              <a:t> </a:t>
            </a:r>
            <a:r>
              <a:rPr lang="en-US" sz="2200" dirty="0" err="1"/>
              <a:t>ContentTemplate</a:t>
            </a:r>
            <a:r>
              <a:rPr lang="en-US" sz="2200" dirty="0"/>
              <a:t>="{</a:t>
            </a:r>
            <a:r>
              <a:rPr lang="en-US" sz="2200" dirty="0" err="1"/>
              <a:t>DataTemplate</a:t>
            </a:r>
            <a:r>
              <a:rPr lang="en-US" sz="2200" dirty="0"/>
              <a:t> </a:t>
            </a:r>
            <a:r>
              <a:rPr lang="en-US" sz="2200" dirty="0" err="1"/>
              <a:t>local:ItemsPage</a:t>
            </a:r>
            <a:r>
              <a:rPr lang="en-US" sz="2200" dirty="0"/>
              <a:t>}" /&gt;</a:t>
            </a:r>
          </a:p>
          <a:p>
            <a:r>
              <a:rPr lang="en-US" sz="2200" dirty="0"/>
              <a:t>    &lt;/Tab&gt;</a:t>
            </a:r>
          </a:p>
          <a:p>
            <a:r>
              <a:rPr lang="en-US" sz="2200" dirty="0"/>
              <a:t>    &lt;Tab Title="About" Icon="tab_about.png"&gt;</a:t>
            </a:r>
          </a:p>
          <a:p>
            <a:r>
              <a:rPr lang="en-US" sz="2200" dirty="0"/>
              <a:t>        &lt;</a:t>
            </a:r>
            <a:r>
              <a:rPr lang="en-US" sz="2200" dirty="0" err="1"/>
              <a:t>ShellContent</a:t>
            </a:r>
            <a:r>
              <a:rPr lang="en-US" sz="2200" dirty="0"/>
              <a:t> </a:t>
            </a:r>
            <a:r>
              <a:rPr lang="en-US" sz="2200" dirty="0" err="1"/>
              <a:t>ContentTemplate</a:t>
            </a:r>
            <a:r>
              <a:rPr lang="en-US" sz="2200" dirty="0"/>
              <a:t>="{</a:t>
            </a:r>
            <a:r>
              <a:rPr lang="en-US" sz="2200" dirty="0" err="1"/>
              <a:t>DataTemplate</a:t>
            </a:r>
            <a:r>
              <a:rPr lang="en-US" sz="2200" dirty="0"/>
              <a:t> </a:t>
            </a:r>
            <a:r>
              <a:rPr lang="en-US" sz="2200" dirty="0" err="1"/>
              <a:t>local:AboutPage</a:t>
            </a:r>
            <a:r>
              <a:rPr lang="en-US" sz="2200" dirty="0"/>
              <a:t>}" /&gt;</a:t>
            </a:r>
          </a:p>
          <a:p>
            <a:r>
              <a:rPr lang="en-US" sz="2200" dirty="0"/>
              <a:t>    &lt;/Tab&gt;</a:t>
            </a:r>
          </a:p>
          <a:p>
            <a:r>
              <a:rPr lang="en-US" sz="2200" dirty="0"/>
              <a:t>&lt;/</a:t>
            </a:r>
            <a:r>
              <a:rPr lang="en-US" sz="2200" dirty="0" err="1"/>
              <a:t>TabBar</a:t>
            </a:r>
            <a:r>
              <a:rPr lang="en-US" sz="2200" dirty="0"/>
              <a:t>&gt;</a:t>
            </a:r>
          </a:p>
        </p:txBody>
      </p:sp>
      <p:sp>
        <p:nvSpPr>
          <p:cNvPr id="4" name="Text Placeholder 2">
            <a:extLst>
              <a:ext uri="{FF2B5EF4-FFF2-40B4-BE49-F238E27FC236}">
                <a16:creationId xmlns:a16="http://schemas.microsoft.com/office/drawing/2014/main" id="{E846EA4F-7F4B-42D9-8874-159C1E9D53E3}"/>
              </a:ext>
            </a:extLst>
          </p:cNvPr>
          <p:cNvSpPr txBox="1">
            <a:spLocks/>
          </p:cNvSpPr>
          <p:nvPr/>
        </p:nvSpPr>
        <p:spPr>
          <a:xfrm>
            <a:off x="268080" y="1544877"/>
            <a:ext cx="11655839" cy="472437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Consolas" panose="020B0609020204030204" pitchFamily="49" charset="0"/>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Consolas" panose="020B0609020204030204" pitchFamily="49" charset="0"/>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Consolas" panose="020B0609020204030204" pitchFamily="49" charset="0"/>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da-DK" sz="1000" dirty="0"/>
              <a:t>&lt;TabbedPage </a:t>
            </a:r>
            <a:r>
              <a:rPr lang="en-US" sz="1000" dirty="0"/>
              <a:t>x:Class="App5.Views.MainPage"&gt;</a:t>
            </a:r>
          </a:p>
          <a:p>
            <a:endParaRPr lang="en-US" sz="1000" dirty="0"/>
          </a:p>
          <a:p>
            <a:r>
              <a:rPr lang="en-US" sz="1000" dirty="0"/>
              <a:t>    &lt;</a:t>
            </a:r>
            <a:r>
              <a:rPr lang="en-US" sz="1000" dirty="0" err="1"/>
              <a:t>TabbedPage.Children</a:t>
            </a:r>
            <a:r>
              <a:rPr lang="en-US" sz="1000" dirty="0"/>
              <a:t>&gt;</a:t>
            </a:r>
          </a:p>
          <a:p>
            <a:r>
              <a:rPr lang="en-US" sz="1000" dirty="0"/>
              <a:t>        &lt;</a:t>
            </a:r>
            <a:r>
              <a:rPr lang="en-US" sz="1000" dirty="0" err="1"/>
              <a:t>NavigationPage</a:t>
            </a:r>
            <a:r>
              <a:rPr lang="en-US" sz="1000" dirty="0"/>
              <a:t> Title="Browse"&gt;</a:t>
            </a:r>
          </a:p>
          <a:p>
            <a:r>
              <a:rPr lang="en-US" sz="1000" dirty="0"/>
              <a:t>            &lt;</a:t>
            </a:r>
            <a:r>
              <a:rPr lang="en-US" sz="1000" dirty="0" err="1"/>
              <a:t>NavigationPage.Icon</a:t>
            </a:r>
            <a:r>
              <a:rPr lang="en-US" sz="1000" dirty="0"/>
              <a:t>&gt;</a:t>
            </a:r>
          </a:p>
          <a:p>
            <a:r>
              <a:rPr lang="en-US" sz="1000" dirty="0"/>
              <a:t>                &lt;</a:t>
            </a:r>
            <a:r>
              <a:rPr lang="en-US" sz="1000" dirty="0" err="1"/>
              <a:t>OnPlatform</a:t>
            </a:r>
            <a:r>
              <a:rPr lang="en-US" sz="1000" dirty="0"/>
              <a:t> x:TypeArguments="FileImageSource"&gt;</a:t>
            </a:r>
          </a:p>
          <a:p>
            <a:r>
              <a:rPr lang="en-US" sz="1000" dirty="0"/>
              <a:t>                    &lt;On Platform="iOS" Value="tab_feed.png"/&gt;</a:t>
            </a:r>
          </a:p>
          <a:p>
            <a:r>
              <a:rPr lang="en-US" sz="1000" dirty="0"/>
              <a:t>                &lt;/</a:t>
            </a:r>
            <a:r>
              <a:rPr lang="en-US" sz="1000" dirty="0" err="1"/>
              <a:t>OnPlatform</a:t>
            </a:r>
            <a:r>
              <a:rPr lang="en-US" sz="1000" dirty="0"/>
              <a:t>&gt;</a:t>
            </a:r>
          </a:p>
          <a:p>
            <a:r>
              <a:rPr lang="en-US" sz="1000" dirty="0"/>
              <a:t>            &lt;/</a:t>
            </a:r>
            <a:r>
              <a:rPr lang="en-US" sz="1000" dirty="0" err="1"/>
              <a:t>NavigationPage.Icon</a:t>
            </a:r>
            <a:r>
              <a:rPr lang="en-US" sz="1000" dirty="0"/>
              <a:t>&gt;</a:t>
            </a:r>
          </a:p>
          <a:p>
            <a:r>
              <a:rPr lang="en-US" sz="1000" dirty="0"/>
              <a:t>            &lt;</a:t>
            </a:r>
            <a:r>
              <a:rPr lang="en-US" sz="1000" dirty="0" err="1"/>
              <a:t>x:Arguments</a:t>
            </a:r>
            <a:r>
              <a:rPr lang="en-US" sz="1000" dirty="0"/>
              <a:t>&gt;</a:t>
            </a:r>
          </a:p>
          <a:p>
            <a:r>
              <a:rPr lang="en-US" sz="1000" dirty="0"/>
              <a:t>                &lt;</a:t>
            </a:r>
            <a:r>
              <a:rPr lang="en-US" sz="1000" dirty="0" err="1"/>
              <a:t>views:ItemsPage</a:t>
            </a:r>
            <a:r>
              <a:rPr lang="en-US" sz="1000" dirty="0"/>
              <a:t> /&gt;</a:t>
            </a:r>
          </a:p>
          <a:p>
            <a:r>
              <a:rPr lang="en-US" sz="1000" dirty="0"/>
              <a:t>            &lt;/</a:t>
            </a:r>
            <a:r>
              <a:rPr lang="en-US" sz="1000" dirty="0" err="1"/>
              <a:t>x:Arguments</a:t>
            </a:r>
            <a:r>
              <a:rPr lang="en-US" sz="1000" dirty="0"/>
              <a:t>&gt;</a:t>
            </a:r>
          </a:p>
          <a:p>
            <a:r>
              <a:rPr lang="en-US" sz="1000" dirty="0"/>
              <a:t>        &lt;/</a:t>
            </a:r>
            <a:r>
              <a:rPr lang="en-US" sz="1000" dirty="0" err="1"/>
              <a:t>NavigationPage</a:t>
            </a:r>
            <a:r>
              <a:rPr lang="en-US" sz="1000" dirty="0"/>
              <a:t>&gt;</a:t>
            </a:r>
          </a:p>
          <a:p>
            <a:r>
              <a:rPr lang="en-US" sz="1000" dirty="0"/>
              <a:t>        </a:t>
            </a:r>
          </a:p>
          <a:p>
            <a:r>
              <a:rPr lang="en-US" sz="1000" dirty="0"/>
              <a:t>        &lt;</a:t>
            </a:r>
            <a:r>
              <a:rPr lang="en-US" sz="1000" dirty="0" err="1"/>
              <a:t>NavigationPage</a:t>
            </a:r>
            <a:r>
              <a:rPr lang="en-US" sz="1000" dirty="0"/>
              <a:t> Title="About"&gt;</a:t>
            </a:r>
          </a:p>
          <a:p>
            <a:r>
              <a:rPr lang="en-US" sz="1000" dirty="0"/>
              <a:t>            &lt;</a:t>
            </a:r>
            <a:r>
              <a:rPr lang="en-US" sz="1000" dirty="0" err="1"/>
              <a:t>NavigationPage.Icon</a:t>
            </a:r>
            <a:r>
              <a:rPr lang="en-US" sz="1000" dirty="0"/>
              <a:t>&gt;</a:t>
            </a:r>
          </a:p>
          <a:p>
            <a:r>
              <a:rPr lang="en-US" sz="1000" dirty="0"/>
              <a:t>                &lt;</a:t>
            </a:r>
            <a:r>
              <a:rPr lang="en-US" sz="1000" dirty="0" err="1"/>
              <a:t>OnPlatform</a:t>
            </a:r>
            <a:r>
              <a:rPr lang="en-US" sz="1000" dirty="0"/>
              <a:t> x:TypeArguments="FileImageSource"&gt;</a:t>
            </a:r>
          </a:p>
          <a:p>
            <a:r>
              <a:rPr lang="en-US" sz="1000" dirty="0"/>
              <a:t>                    &lt;On Platform="iOS" Value="tab_about.png"/&gt;</a:t>
            </a:r>
          </a:p>
          <a:p>
            <a:r>
              <a:rPr lang="en-US" sz="1000" dirty="0"/>
              <a:t>                &lt;/</a:t>
            </a:r>
            <a:r>
              <a:rPr lang="en-US" sz="1000" dirty="0" err="1"/>
              <a:t>OnPlatform</a:t>
            </a:r>
            <a:r>
              <a:rPr lang="en-US" sz="1000" dirty="0"/>
              <a:t>&gt;</a:t>
            </a:r>
          </a:p>
          <a:p>
            <a:r>
              <a:rPr lang="en-US" sz="1000" dirty="0"/>
              <a:t>            &lt;/</a:t>
            </a:r>
            <a:r>
              <a:rPr lang="en-US" sz="1000" dirty="0" err="1"/>
              <a:t>NavigationPage.Icon</a:t>
            </a:r>
            <a:r>
              <a:rPr lang="en-US" sz="1000" dirty="0"/>
              <a:t>&gt;</a:t>
            </a:r>
          </a:p>
          <a:p>
            <a:r>
              <a:rPr lang="en-US" sz="1000" dirty="0"/>
              <a:t>            &lt;</a:t>
            </a:r>
            <a:r>
              <a:rPr lang="en-US" sz="1000" dirty="0" err="1"/>
              <a:t>x:Arguments</a:t>
            </a:r>
            <a:r>
              <a:rPr lang="en-US" sz="1000" dirty="0"/>
              <a:t>&gt;</a:t>
            </a:r>
          </a:p>
          <a:p>
            <a:r>
              <a:rPr lang="en-US" sz="1000" dirty="0"/>
              <a:t>                &lt;</a:t>
            </a:r>
            <a:r>
              <a:rPr lang="en-US" sz="1000" dirty="0" err="1"/>
              <a:t>views:AboutPage</a:t>
            </a:r>
            <a:r>
              <a:rPr lang="en-US" sz="1000" dirty="0"/>
              <a:t> /&gt;</a:t>
            </a:r>
          </a:p>
          <a:p>
            <a:r>
              <a:rPr lang="en-US" sz="1000" dirty="0"/>
              <a:t>            &lt;/</a:t>
            </a:r>
            <a:r>
              <a:rPr lang="en-US" sz="1000" dirty="0" err="1"/>
              <a:t>x:Arguments</a:t>
            </a:r>
            <a:r>
              <a:rPr lang="en-US" sz="1000" dirty="0"/>
              <a:t>&gt;</a:t>
            </a:r>
          </a:p>
          <a:p>
            <a:r>
              <a:rPr lang="en-US" sz="1000" dirty="0"/>
              <a:t>        &lt;/</a:t>
            </a:r>
            <a:r>
              <a:rPr lang="en-US" sz="1000" dirty="0" err="1"/>
              <a:t>NavigationPage</a:t>
            </a:r>
            <a:r>
              <a:rPr lang="en-US" sz="1000" dirty="0"/>
              <a:t>&gt;</a:t>
            </a:r>
          </a:p>
          <a:p>
            <a:r>
              <a:rPr lang="en-US" sz="1000" dirty="0"/>
              <a:t>    &lt;/</a:t>
            </a:r>
            <a:r>
              <a:rPr lang="en-US" sz="1000" dirty="0" err="1"/>
              <a:t>TabbedPage.Children</a:t>
            </a:r>
            <a:r>
              <a:rPr lang="en-US" sz="1000" dirty="0"/>
              <a:t>&gt;</a:t>
            </a:r>
          </a:p>
          <a:p>
            <a:r>
              <a:rPr lang="en-US" sz="1000" dirty="0"/>
              <a:t>    </a:t>
            </a:r>
          </a:p>
          <a:p>
            <a:r>
              <a:rPr lang="en-US" sz="1000" dirty="0"/>
              <a:t>&lt;/</a:t>
            </a:r>
            <a:r>
              <a:rPr lang="en-US" sz="1000" dirty="0" err="1"/>
              <a:t>TabbedPage</a:t>
            </a:r>
            <a:r>
              <a:rPr lang="en-US" sz="1000" dirty="0"/>
              <a:t>&gt;</a:t>
            </a:r>
          </a:p>
        </p:txBody>
      </p:sp>
    </p:spTree>
    <p:extLst>
      <p:ext uri="{BB962C8B-B14F-4D97-AF65-F5344CB8AC3E}">
        <p14:creationId xmlns:p14="http://schemas.microsoft.com/office/powerpoint/2010/main" val="417583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8386-E9DB-4B4C-AD24-1A15324AC686}"/>
              </a:ext>
            </a:extLst>
          </p:cNvPr>
          <p:cNvSpPr>
            <a:spLocks noGrp="1"/>
          </p:cNvSpPr>
          <p:nvPr>
            <p:ph type="title"/>
          </p:nvPr>
        </p:nvSpPr>
        <p:spPr/>
        <p:txBody>
          <a:bodyPr/>
          <a:lstStyle/>
          <a:p>
            <a:r>
              <a:rPr lang="en-US" dirty="0"/>
              <a:t>Flyout Made Simple</a:t>
            </a:r>
          </a:p>
        </p:txBody>
      </p:sp>
      <p:sp>
        <p:nvSpPr>
          <p:cNvPr id="3" name="ShellCOde">
            <a:extLst>
              <a:ext uri="{FF2B5EF4-FFF2-40B4-BE49-F238E27FC236}">
                <a16:creationId xmlns:a16="http://schemas.microsoft.com/office/drawing/2014/main" id="{77518975-1954-41E5-A6E7-F852C62F3B67}"/>
              </a:ext>
            </a:extLst>
          </p:cNvPr>
          <p:cNvSpPr>
            <a:spLocks noGrp="1"/>
          </p:cNvSpPr>
          <p:nvPr>
            <p:ph type="body" sz="quarter" idx="10"/>
          </p:nvPr>
        </p:nvSpPr>
        <p:spPr>
          <a:xfrm>
            <a:off x="269239" y="1544877"/>
            <a:ext cx="11655839" cy="2351413"/>
          </a:xfrm>
        </p:spPr>
        <p:txBody>
          <a:bodyPr/>
          <a:lstStyle/>
          <a:p>
            <a:r>
              <a:rPr lang="en-US" sz="2200" dirty="0"/>
              <a:t>&lt;</a:t>
            </a:r>
            <a:r>
              <a:rPr lang="en-US" sz="2200" dirty="0" err="1"/>
              <a:t>FlyoutItem</a:t>
            </a:r>
            <a:r>
              <a:rPr lang="en-US" sz="2200" dirty="0"/>
              <a:t> Title="Browse" Icon="tab_feed.png"&gt;</a:t>
            </a:r>
          </a:p>
          <a:p>
            <a:r>
              <a:rPr lang="en-US" sz="2200" dirty="0"/>
              <a:t>    &lt;</a:t>
            </a:r>
            <a:r>
              <a:rPr lang="en-US" sz="2200" dirty="0" err="1"/>
              <a:t>ShellContent</a:t>
            </a:r>
            <a:r>
              <a:rPr lang="en-US" sz="2200" dirty="0"/>
              <a:t> </a:t>
            </a:r>
            <a:r>
              <a:rPr lang="en-US" sz="2200" dirty="0" err="1"/>
              <a:t>ContentTemplate</a:t>
            </a:r>
            <a:r>
              <a:rPr lang="en-US" sz="2200" dirty="0"/>
              <a:t>="{</a:t>
            </a:r>
            <a:r>
              <a:rPr lang="en-US" sz="2200" dirty="0" err="1"/>
              <a:t>DataTemplate</a:t>
            </a:r>
            <a:r>
              <a:rPr lang="en-US" sz="2200" dirty="0"/>
              <a:t> </a:t>
            </a:r>
            <a:r>
              <a:rPr lang="en-US" sz="2200" dirty="0" err="1"/>
              <a:t>local:ItemsPage</a:t>
            </a:r>
            <a:r>
              <a:rPr lang="en-US" sz="2200" dirty="0"/>
              <a:t>}" /&gt;</a:t>
            </a:r>
          </a:p>
          <a:p>
            <a:r>
              <a:rPr lang="en-US" sz="2200" dirty="0"/>
              <a:t>&lt;/</a:t>
            </a:r>
            <a:r>
              <a:rPr lang="en-US" sz="2200" dirty="0" err="1"/>
              <a:t>FlyoutItem</a:t>
            </a:r>
            <a:r>
              <a:rPr lang="en-US" sz="2200" dirty="0"/>
              <a:t>&gt;</a:t>
            </a:r>
          </a:p>
          <a:p>
            <a:r>
              <a:rPr lang="en-US" sz="2200" dirty="0"/>
              <a:t>&lt;</a:t>
            </a:r>
            <a:r>
              <a:rPr lang="en-US" sz="2200" dirty="0" err="1"/>
              <a:t>FlyoutItem</a:t>
            </a:r>
            <a:r>
              <a:rPr lang="en-US" sz="2200" dirty="0"/>
              <a:t> Title="About" Icon="tab_about.png"&gt;</a:t>
            </a:r>
          </a:p>
          <a:p>
            <a:r>
              <a:rPr lang="en-US" sz="2200" dirty="0"/>
              <a:t>    &lt;</a:t>
            </a:r>
            <a:r>
              <a:rPr lang="en-US" sz="2200" dirty="0" err="1"/>
              <a:t>ShellContent</a:t>
            </a:r>
            <a:r>
              <a:rPr lang="en-US" sz="2200" dirty="0"/>
              <a:t> </a:t>
            </a:r>
            <a:r>
              <a:rPr lang="en-US" sz="2200" dirty="0" err="1"/>
              <a:t>ContentTemplate</a:t>
            </a:r>
            <a:r>
              <a:rPr lang="en-US" sz="2200" dirty="0"/>
              <a:t>="{</a:t>
            </a:r>
            <a:r>
              <a:rPr lang="en-US" sz="2200" dirty="0" err="1"/>
              <a:t>DataTemplate</a:t>
            </a:r>
            <a:r>
              <a:rPr lang="en-US" sz="2200" dirty="0"/>
              <a:t> </a:t>
            </a:r>
            <a:r>
              <a:rPr lang="en-US" sz="2200" dirty="0" err="1"/>
              <a:t>local:AboutPage</a:t>
            </a:r>
            <a:r>
              <a:rPr lang="en-US" sz="2200" dirty="0"/>
              <a:t>}" /&gt;</a:t>
            </a:r>
          </a:p>
          <a:p>
            <a:r>
              <a:rPr lang="en-US" sz="2200" dirty="0"/>
              <a:t>&lt;/</a:t>
            </a:r>
            <a:r>
              <a:rPr lang="en-US" sz="2200" dirty="0" err="1"/>
              <a:t>FlyoutItem</a:t>
            </a:r>
            <a:r>
              <a:rPr lang="en-US" sz="2200" dirty="0"/>
              <a:t>&gt;</a:t>
            </a:r>
          </a:p>
        </p:txBody>
      </p:sp>
      <p:sp>
        <p:nvSpPr>
          <p:cNvPr id="4" name="Text Placeholder 2">
            <a:extLst>
              <a:ext uri="{FF2B5EF4-FFF2-40B4-BE49-F238E27FC236}">
                <a16:creationId xmlns:a16="http://schemas.microsoft.com/office/drawing/2014/main" id="{E846EA4F-7F4B-42D9-8874-159C1E9D53E3}"/>
              </a:ext>
            </a:extLst>
          </p:cNvPr>
          <p:cNvSpPr txBox="1">
            <a:spLocks/>
          </p:cNvSpPr>
          <p:nvPr/>
        </p:nvSpPr>
        <p:spPr>
          <a:xfrm>
            <a:off x="268081" y="1544877"/>
            <a:ext cx="6307532" cy="472437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Consolas" panose="020B0609020204030204" pitchFamily="49" charset="0"/>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Consolas" panose="020B0609020204030204" pitchFamily="49" charset="0"/>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Consolas" panose="020B0609020204030204" pitchFamily="49" charset="0"/>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de-DE" sz="1000" dirty="0"/>
              <a:t>&lt;MasterDetailPage xmlns="http://xamarin.com/schemas/2014/forms"</a:t>
            </a:r>
          </a:p>
          <a:p>
            <a:r>
              <a:rPr lang="en-US" sz="1000" dirty="0"/>
              <a:t>            </a:t>
            </a:r>
            <a:r>
              <a:rPr lang="en-US" sz="1000" dirty="0" err="1"/>
              <a:t>xmlns:x</a:t>
            </a:r>
            <a:r>
              <a:rPr lang="en-US" sz="1000" dirty="0"/>
              <a:t>="http://schemas.microsoft.com/</a:t>
            </a:r>
            <a:r>
              <a:rPr lang="en-US" sz="1000" dirty="0" err="1"/>
              <a:t>winfx</a:t>
            </a:r>
            <a:r>
              <a:rPr lang="en-US" sz="1000" dirty="0"/>
              <a:t>/2009/</a:t>
            </a:r>
            <a:r>
              <a:rPr lang="en-US" sz="1000" dirty="0" err="1"/>
              <a:t>xaml</a:t>
            </a:r>
            <a:r>
              <a:rPr lang="en-US" sz="1000" dirty="0"/>
              <a:t>"</a:t>
            </a:r>
          </a:p>
          <a:p>
            <a:r>
              <a:rPr lang="en-US" sz="1000" dirty="0"/>
              <a:t>            </a:t>
            </a:r>
            <a:r>
              <a:rPr lang="en-US" sz="1000" dirty="0" err="1"/>
              <a:t>xmlns:d</a:t>
            </a:r>
            <a:r>
              <a:rPr lang="en-US" sz="1000" dirty="0"/>
              <a:t>="http://xamarin.com/schemas/2014/forms/design"</a:t>
            </a:r>
          </a:p>
          <a:p>
            <a:r>
              <a:rPr lang="en-US" sz="1000" dirty="0"/>
              <a:t>            </a:t>
            </a:r>
            <a:r>
              <a:rPr lang="en-US" sz="1000" dirty="0" err="1"/>
              <a:t>xmlns:mc</a:t>
            </a:r>
            <a:r>
              <a:rPr lang="en-US" sz="1000" dirty="0"/>
              <a:t>="http://schemas.openxmlformats.org/markup-compatibility/2006"</a:t>
            </a:r>
          </a:p>
          <a:p>
            <a:r>
              <a:rPr lang="en-US" sz="1000" dirty="0"/>
              <a:t>            </a:t>
            </a:r>
            <a:r>
              <a:rPr lang="en-US" sz="1000" dirty="0" err="1"/>
              <a:t>mc:Ignorable</a:t>
            </a:r>
            <a:r>
              <a:rPr lang="en-US" sz="1000" dirty="0"/>
              <a:t>="d"</a:t>
            </a:r>
          </a:p>
          <a:p>
            <a:r>
              <a:rPr lang="en-US" sz="1000" dirty="0"/>
              <a:t>            </a:t>
            </a:r>
            <a:r>
              <a:rPr lang="en-US" sz="1000" dirty="0" err="1"/>
              <a:t>xmlns:views</a:t>
            </a:r>
            <a:r>
              <a:rPr lang="en-US" sz="1000" dirty="0"/>
              <a:t>="clr-namespace:App6.Views"</a:t>
            </a:r>
          </a:p>
          <a:p>
            <a:r>
              <a:rPr lang="en-US" sz="1000" dirty="0"/>
              <a:t>            x:Class="App6.Views.MainPage"&gt;</a:t>
            </a:r>
          </a:p>
          <a:p>
            <a:endParaRPr lang="en-US" sz="1000" dirty="0"/>
          </a:p>
          <a:p>
            <a:r>
              <a:rPr lang="en-US" sz="1000" dirty="0"/>
              <a:t>    &lt;</a:t>
            </a:r>
            <a:r>
              <a:rPr lang="en-US" sz="1000" dirty="0" err="1"/>
              <a:t>MasterDetailPage.Master</a:t>
            </a:r>
            <a:r>
              <a:rPr lang="en-US" sz="1000" dirty="0"/>
              <a:t>&gt;</a:t>
            </a:r>
          </a:p>
          <a:p>
            <a:r>
              <a:rPr lang="en-US" sz="1000" dirty="0"/>
              <a:t>        &lt;</a:t>
            </a:r>
            <a:r>
              <a:rPr lang="en-US" sz="1000" dirty="0" err="1"/>
              <a:t>views:MenuPage</a:t>
            </a:r>
            <a:r>
              <a:rPr lang="en-US" sz="1000" dirty="0"/>
              <a:t> /&gt;</a:t>
            </a:r>
          </a:p>
          <a:p>
            <a:r>
              <a:rPr lang="en-US" sz="1000" dirty="0"/>
              <a:t>    &lt;/</a:t>
            </a:r>
            <a:r>
              <a:rPr lang="en-US" sz="1000" dirty="0" err="1"/>
              <a:t>MasterDetailPage.Master</a:t>
            </a:r>
            <a:r>
              <a:rPr lang="en-US" sz="1000" dirty="0"/>
              <a:t>&gt;</a:t>
            </a:r>
          </a:p>
          <a:p>
            <a:endParaRPr lang="en-US" sz="1000" dirty="0"/>
          </a:p>
          <a:p>
            <a:r>
              <a:rPr lang="en-US" sz="1000" dirty="0"/>
              <a:t>    &lt;</a:t>
            </a:r>
            <a:r>
              <a:rPr lang="en-US" sz="1000" dirty="0" err="1"/>
              <a:t>MasterDetailPage.Detail</a:t>
            </a:r>
            <a:r>
              <a:rPr lang="en-US" sz="1000" dirty="0"/>
              <a:t>&gt;</a:t>
            </a:r>
          </a:p>
          <a:p>
            <a:r>
              <a:rPr lang="en-US" sz="1000" dirty="0"/>
              <a:t>        &lt;</a:t>
            </a:r>
            <a:r>
              <a:rPr lang="en-US" sz="1000" dirty="0" err="1"/>
              <a:t>NavigationPage</a:t>
            </a:r>
            <a:r>
              <a:rPr lang="en-US" sz="1000" dirty="0"/>
              <a:t>&gt;</a:t>
            </a:r>
          </a:p>
          <a:p>
            <a:r>
              <a:rPr lang="en-US" sz="1000" dirty="0"/>
              <a:t>            &lt;</a:t>
            </a:r>
            <a:r>
              <a:rPr lang="en-US" sz="1000" dirty="0" err="1"/>
              <a:t>NavigationPage.Icon</a:t>
            </a:r>
            <a:r>
              <a:rPr lang="en-US" sz="1000" dirty="0"/>
              <a:t>&gt;</a:t>
            </a:r>
          </a:p>
          <a:p>
            <a:r>
              <a:rPr lang="en-US" sz="1000" dirty="0"/>
              <a:t>                &lt;</a:t>
            </a:r>
            <a:r>
              <a:rPr lang="en-US" sz="1000" dirty="0" err="1"/>
              <a:t>OnPlatform</a:t>
            </a:r>
            <a:r>
              <a:rPr lang="en-US" sz="1000" dirty="0"/>
              <a:t> x:TypeArguments="FileImageSource"&gt;</a:t>
            </a:r>
          </a:p>
          <a:p>
            <a:r>
              <a:rPr lang="en-US" sz="1000" dirty="0"/>
              <a:t>                    &lt;On Platform="iOS" Value="tab_feed.png"/&gt;</a:t>
            </a:r>
          </a:p>
          <a:p>
            <a:r>
              <a:rPr lang="en-US" sz="1000" dirty="0"/>
              <a:t>                &lt;/</a:t>
            </a:r>
            <a:r>
              <a:rPr lang="en-US" sz="1000" dirty="0" err="1"/>
              <a:t>OnPlatform</a:t>
            </a:r>
            <a:r>
              <a:rPr lang="en-US" sz="1000" dirty="0"/>
              <a:t>&gt;</a:t>
            </a:r>
          </a:p>
          <a:p>
            <a:r>
              <a:rPr lang="en-US" sz="1000" dirty="0"/>
              <a:t>            &lt;/</a:t>
            </a:r>
            <a:r>
              <a:rPr lang="en-US" sz="1000" dirty="0" err="1"/>
              <a:t>NavigationPage.Icon</a:t>
            </a:r>
            <a:r>
              <a:rPr lang="en-US" sz="1000" dirty="0"/>
              <a:t>&gt;</a:t>
            </a:r>
          </a:p>
          <a:p>
            <a:r>
              <a:rPr lang="en-US" sz="1000" dirty="0"/>
              <a:t>            &lt;</a:t>
            </a:r>
            <a:r>
              <a:rPr lang="en-US" sz="1000" dirty="0" err="1"/>
              <a:t>x:Arguments</a:t>
            </a:r>
            <a:r>
              <a:rPr lang="en-US" sz="1000" dirty="0"/>
              <a:t>&gt;</a:t>
            </a:r>
          </a:p>
          <a:p>
            <a:r>
              <a:rPr lang="en-US" sz="1000" dirty="0"/>
              <a:t>                &lt;</a:t>
            </a:r>
            <a:r>
              <a:rPr lang="en-US" sz="1000" dirty="0" err="1"/>
              <a:t>views:ItemsPage</a:t>
            </a:r>
            <a:r>
              <a:rPr lang="en-US" sz="1000" dirty="0"/>
              <a:t> /&gt;</a:t>
            </a:r>
          </a:p>
          <a:p>
            <a:r>
              <a:rPr lang="en-US" sz="1000" dirty="0"/>
              <a:t>            &lt;/</a:t>
            </a:r>
            <a:r>
              <a:rPr lang="en-US" sz="1000" dirty="0" err="1"/>
              <a:t>x:Arguments</a:t>
            </a:r>
            <a:r>
              <a:rPr lang="en-US" sz="1000" dirty="0"/>
              <a:t>&gt;</a:t>
            </a:r>
          </a:p>
          <a:p>
            <a:r>
              <a:rPr lang="en-US" sz="1000" dirty="0"/>
              <a:t>        &lt;/</a:t>
            </a:r>
            <a:r>
              <a:rPr lang="en-US" sz="1000" dirty="0" err="1"/>
              <a:t>NavigationPage</a:t>
            </a:r>
            <a:r>
              <a:rPr lang="en-US" sz="1000" dirty="0"/>
              <a:t>&gt;</a:t>
            </a:r>
          </a:p>
          <a:p>
            <a:r>
              <a:rPr lang="en-US" sz="1000" dirty="0"/>
              <a:t>    &lt;/</a:t>
            </a:r>
            <a:r>
              <a:rPr lang="en-US" sz="1000" dirty="0" err="1"/>
              <a:t>MasterDetailPage.Detail</a:t>
            </a:r>
            <a:r>
              <a:rPr lang="en-US" sz="1000" dirty="0"/>
              <a:t>&gt;</a:t>
            </a:r>
          </a:p>
          <a:p>
            <a:r>
              <a:rPr lang="en-US" sz="1000" dirty="0"/>
              <a:t>    </a:t>
            </a:r>
          </a:p>
          <a:p>
            <a:r>
              <a:rPr lang="en-US" sz="1000" dirty="0"/>
              <a:t>&lt;/</a:t>
            </a:r>
            <a:r>
              <a:rPr lang="en-US" sz="1000" dirty="0" err="1"/>
              <a:t>MasterDetailPage</a:t>
            </a:r>
            <a:r>
              <a:rPr lang="en-US" sz="1000" dirty="0"/>
              <a:t>&gt;</a:t>
            </a:r>
          </a:p>
        </p:txBody>
      </p:sp>
      <p:sp>
        <p:nvSpPr>
          <p:cNvPr id="5" name="Text Placeholder 2">
            <a:extLst>
              <a:ext uri="{FF2B5EF4-FFF2-40B4-BE49-F238E27FC236}">
                <a16:creationId xmlns:a16="http://schemas.microsoft.com/office/drawing/2014/main" id="{6DAE3B3B-F9A5-4E9C-B6BB-4AFE8C34B060}"/>
              </a:ext>
            </a:extLst>
          </p:cNvPr>
          <p:cNvSpPr txBox="1">
            <a:spLocks/>
          </p:cNvSpPr>
          <p:nvPr/>
        </p:nvSpPr>
        <p:spPr>
          <a:xfrm>
            <a:off x="6332705" y="1544877"/>
            <a:ext cx="6307532" cy="53707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Consolas" panose="020B0609020204030204" pitchFamily="49" charset="0"/>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Consolas" panose="020B0609020204030204" pitchFamily="49" charset="0"/>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Consolas" panose="020B0609020204030204" pitchFamily="49" charset="0"/>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fr-FR" sz="1000" dirty="0"/>
              <a:t>&lt;</a:t>
            </a:r>
            <a:r>
              <a:rPr lang="fr-FR" sz="1000" dirty="0" err="1"/>
              <a:t>ContentPage</a:t>
            </a:r>
            <a:r>
              <a:rPr lang="fr-FR" sz="1000" dirty="0"/>
              <a:t> </a:t>
            </a:r>
            <a:r>
              <a:rPr lang="fr-FR" sz="1000" dirty="0" err="1"/>
              <a:t>xmlns</a:t>
            </a:r>
            <a:r>
              <a:rPr lang="fr-FR" sz="1000" dirty="0"/>
              <a:t>="http://xamarin.com/</a:t>
            </a:r>
            <a:r>
              <a:rPr lang="fr-FR" sz="1000" dirty="0" err="1"/>
              <a:t>schemas</a:t>
            </a:r>
            <a:r>
              <a:rPr lang="fr-FR" sz="1000" dirty="0"/>
              <a:t>/2014/</a:t>
            </a:r>
            <a:r>
              <a:rPr lang="fr-FR" sz="1000" dirty="0" err="1"/>
              <a:t>forms</a:t>
            </a:r>
            <a:r>
              <a:rPr lang="fr-FR" sz="1000" dirty="0"/>
              <a:t>"</a:t>
            </a:r>
          </a:p>
          <a:p>
            <a:r>
              <a:rPr lang="en-US" sz="1000" dirty="0"/>
              <a:t>             </a:t>
            </a:r>
            <a:r>
              <a:rPr lang="en-US" sz="1000" dirty="0" err="1"/>
              <a:t>xmlns:x</a:t>
            </a:r>
            <a:r>
              <a:rPr lang="en-US" sz="1000" dirty="0"/>
              <a:t>="http://schemas.microsoft.com/</a:t>
            </a:r>
            <a:r>
              <a:rPr lang="en-US" sz="1000" dirty="0" err="1"/>
              <a:t>winfx</a:t>
            </a:r>
            <a:r>
              <a:rPr lang="en-US" sz="1000" dirty="0"/>
              <a:t>/2009/</a:t>
            </a:r>
            <a:r>
              <a:rPr lang="en-US" sz="1000" dirty="0" err="1"/>
              <a:t>xaml</a:t>
            </a:r>
            <a:r>
              <a:rPr lang="en-US" sz="1000" dirty="0"/>
              <a:t>"</a:t>
            </a:r>
          </a:p>
          <a:p>
            <a:r>
              <a:rPr lang="en-US" sz="1000" dirty="0"/>
              <a:t>             </a:t>
            </a:r>
            <a:r>
              <a:rPr lang="en-US" sz="1000" dirty="0" err="1"/>
              <a:t>xmlns:d</a:t>
            </a:r>
            <a:r>
              <a:rPr lang="en-US" sz="1000" dirty="0"/>
              <a:t>="http://xamarin.com/schemas/2014/forms/design"</a:t>
            </a:r>
          </a:p>
          <a:p>
            <a:r>
              <a:rPr lang="en-US" sz="1000" dirty="0"/>
              <a:t>             </a:t>
            </a:r>
            <a:r>
              <a:rPr lang="en-US" sz="1000" dirty="0" err="1"/>
              <a:t>xmlns:mc</a:t>
            </a:r>
            <a:r>
              <a:rPr lang="en-US" sz="1000" dirty="0"/>
              <a:t>="http://schemas.openxmlformats.org/markup-compatibility/2006"</a:t>
            </a:r>
          </a:p>
          <a:p>
            <a:r>
              <a:rPr lang="en-US" sz="1000" dirty="0"/>
              <a:t>             </a:t>
            </a:r>
            <a:r>
              <a:rPr lang="en-US" sz="1000" dirty="0" err="1"/>
              <a:t>mc:Ignorable</a:t>
            </a:r>
            <a:r>
              <a:rPr lang="en-US" sz="1000" dirty="0"/>
              <a:t>="d"</a:t>
            </a:r>
          </a:p>
          <a:p>
            <a:r>
              <a:rPr lang="en-US" sz="1000" dirty="0"/>
              <a:t>             x:Class="App6.Views.MenuPage"</a:t>
            </a:r>
          </a:p>
          <a:p>
            <a:r>
              <a:rPr lang="en-US" sz="1000" dirty="0"/>
              <a:t>             Title="Menu"&gt;</a:t>
            </a:r>
          </a:p>
          <a:p>
            <a:r>
              <a:rPr lang="en-US" sz="1000" dirty="0"/>
              <a:t>             </a:t>
            </a:r>
          </a:p>
          <a:p>
            <a:r>
              <a:rPr lang="en-US" sz="1000" dirty="0"/>
              <a:t>    &lt;StackLayout </a:t>
            </a:r>
            <a:r>
              <a:rPr lang="en-US" sz="1000" dirty="0" err="1"/>
              <a:t>VerticalOptions</a:t>
            </a:r>
            <a:r>
              <a:rPr lang="en-US" sz="1000" dirty="0"/>
              <a:t>="</a:t>
            </a:r>
            <a:r>
              <a:rPr lang="en-US" sz="1000" dirty="0" err="1"/>
              <a:t>FillAndExpand</a:t>
            </a:r>
            <a:r>
              <a:rPr lang="en-US" sz="1000" dirty="0"/>
              <a:t>"&gt;</a:t>
            </a:r>
          </a:p>
          <a:p>
            <a:r>
              <a:rPr lang="en-US" sz="1000" dirty="0"/>
              <a:t>        &lt;ListView x:Name="ListViewMenu"</a:t>
            </a:r>
          </a:p>
          <a:p>
            <a:r>
              <a:rPr lang="en-US" sz="1000" dirty="0"/>
              <a:t>                    </a:t>
            </a:r>
            <a:r>
              <a:rPr lang="en-US" sz="1000" dirty="0" err="1"/>
              <a:t>HasUnevenRows</a:t>
            </a:r>
            <a:r>
              <a:rPr lang="en-US" sz="1000" dirty="0"/>
              <a:t>="True"&gt;</a:t>
            </a:r>
          </a:p>
          <a:p>
            <a:r>
              <a:rPr lang="en-US" sz="1000" dirty="0"/>
              <a:t>            &lt;</a:t>
            </a:r>
            <a:r>
              <a:rPr lang="en-US" sz="1000" dirty="0" err="1"/>
              <a:t>d:ListView.ItemsSource</a:t>
            </a:r>
            <a:r>
              <a:rPr lang="en-US" sz="1000" dirty="0"/>
              <a:t>&gt;</a:t>
            </a:r>
          </a:p>
          <a:p>
            <a:r>
              <a:rPr lang="en-US" sz="1000" dirty="0"/>
              <a:t>                &lt;</a:t>
            </a:r>
            <a:r>
              <a:rPr lang="en-US" sz="1000" dirty="0" err="1"/>
              <a:t>x:Array</a:t>
            </a:r>
            <a:r>
              <a:rPr lang="en-US" sz="1000" dirty="0"/>
              <a:t> Type="{</a:t>
            </a:r>
            <a:r>
              <a:rPr lang="en-US" sz="1000" dirty="0" err="1"/>
              <a:t>x:Type</a:t>
            </a:r>
            <a:r>
              <a:rPr lang="en-US" sz="1000" dirty="0"/>
              <a:t> x:String}"&gt;</a:t>
            </a:r>
          </a:p>
          <a:p>
            <a:r>
              <a:rPr lang="en-US" sz="1000" dirty="0"/>
              <a:t>                    &lt;</a:t>
            </a:r>
            <a:r>
              <a:rPr lang="en-US" sz="1000" dirty="0" err="1"/>
              <a:t>x:String</a:t>
            </a:r>
            <a:r>
              <a:rPr lang="en-US" sz="1000" dirty="0"/>
              <a:t>&gt;Item 1&lt;/</a:t>
            </a:r>
            <a:r>
              <a:rPr lang="en-US" sz="1000" dirty="0" err="1"/>
              <a:t>x:String</a:t>
            </a:r>
            <a:r>
              <a:rPr lang="en-US" sz="1000" dirty="0"/>
              <a:t>&gt;</a:t>
            </a:r>
          </a:p>
          <a:p>
            <a:r>
              <a:rPr lang="en-US" sz="1000" dirty="0"/>
              <a:t>                    &lt;</a:t>
            </a:r>
            <a:r>
              <a:rPr lang="en-US" sz="1000" dirty="0" err="1"/>
              <a:t>x:String</a:t>
            </a:r>
            <a:r>
              <a:rPr lang="en-US" sz="1000" dirty="0"/>
              <a:t>&gt;Item 2&lt;/</a:t>
            </a:r>
            <a:r>
              <a:rPr lang="en-US" sz="1000" dirty="0" err="1"/>
              <a:t>x:String</a:t>
            </a:r>
            <a:r>
              <a:rPr lang="en-US" sz="1000" dirty="0"/>
              <a:t>&gt;</a:t>
            </a:r>
          </a:p>
          <a:p>
            <a:r>
              <a:rPr lang="en-US" sz="1000" dirty="0"/>
              <a:t>                &lt;/</a:t>
            </a:r>
            <a:r>
              <a:rPr lang="en-US" sz="1000" dirty="0" err="1"/>
              <a:t>x:Array</a:t>
            </a:r>
            <a:r>
              <a:rPr lang="en-US" sz="1000" dirty="0"/>
              <a:t>&gt;</a:t>
            </a:r>
          </a:p>
          <a:p>
            <a:r>
              <a:rPr lang="en-US" sz="1000" dirty="0"/>
              <a:t>            &lt;/</a:t>
            </a:r>
            <a:r>
              <a:rPr lang="en-US" sz="1000" dirty="0" err="1"/>
              <a:t>d:ListView.ItemsSource</a:t>
            </a:r>
            <a:r>
              <a:rPr lang="en-US" sz="1000" dirty="0"/>
              <a:t>&gt;</a:t>
            </a:r>
          </a:p>
          <a:p>
            <a:r>
              <a:rPr lang="en-US" sz="1000" dirty="0"/>
              <a:t>            &lt;</a:t>
            </a:r>
            <a:r>
              <a:rPr lang="en-US" sz="1000" dirty="0" err="1"/>
              <a:t>ListView.ItemTemplate</a:t>
            </a:r>
            <a:r>
              <a:rPr lang="en-US" sz="1000" dirty="0"/>
              <a:t>&gt;</a:t>
            </a:r>
          </a:p>
          <a:p>
            <a:r>
              <a:rPr lang="en-US" sz="1000" dirty="0"/>
              <a:t>                &lt;</a:t>
            </a:r>
            <a:r>
              <a:rPr lang="en-US" sz="1000" dirty="0" err="1"/>
              <a:t>DataTemplate</a:t>
            </a:r>
            <a:r>
              <a:rPr lang="en-US" sz="1000" dirty="0"/>
              <a:t>&gt;</a:t>
            </a:r>
          </a:p>
          <a:p>
            <a:r>
              <a:rPr lang="en-US" sz="1000" dirty="0"/>
              <a:t>                    &lt;ViewCell&gt;</a:t>
            </a:r>
          </a:p>
          <a:p>
            <a:r>
              <a:rPr lang="en-US" sz="1000" dirty="0"/>
              <a:t>                        &lt;Grid Padding="10"&gt;</a:t>
            </a:r>
          </a:p>
          <a:p>
            <a:r>
              <a:rPr lang="en-US" sz="1000" dirty="0"/>
              <a:t>                            &lt;Label Text="{Binding Title}" d:Text="{Binding .}" </a:t>
            </a:r>
            <a:r>
              <a:rPr lang="en-US" sz="1000" dirty="0" err="1"/>
              <a:t>FontSize</a:t>
            </a:r>
            <a:r>
              <a:rPr lang="en-US" sz="1000" dirty="0"/>
              <a:t>="20"/&gt;</a:t>
            </a:r>
          </a:p>
          <a:p>
            <a:r>
              <a:rPr lang="en-US" sz="1000" dirty="0"/>
              <a:t>                        &lt;/Grid&gt;</a:t>
            </a:r>
          </a:p>
          <a:p>
            <a:r>
              <a:rPr lang="en-US" sz="1000" dirty="0"/>
              <a:t>                    &lt;/ViewCell&gt;</a:t>
            </a:r>
          </a:p>
          <a:p>
            <a:r>
              <a:rPr lang="en-US" sz="1000" dirty="0"/>
              <a:t>                &lt;/</a:t>
            </a:r>
            <a:r>
              <a:rPr lang="en-US" sz="1000" dirty="0" err="1"/>
              <a:t>DataTemplate</a:t>
            </a:r>
            <a:r>
              <a:rPr lang="en-US" sz="1000" dirty="0"/>
              <a:t>&gt;</a:t>
            </a:r>
          </a:p>
          <a:p>
            <a:r>
              <a:rPr lang="en-US" sz="1000" dirty="0"/>
              <a:t>            &lt;/</a:t>
            </a:r>
            <a:r>
              <a:rPr lang="en-US" sz="1000" dirty="0" err="1"/>
              <a:t>ListView.ItemTemplate</a:t>
            </a:r>
            <a:r>
              <a:rPr lang="en-US" sz="1000" dirty="0"/>
              <a:t>&gt;</a:t>
            </a:r>
          </a:p>
          <a:p>
            <a:r>
              <a:rPr lang="en-US" sz="1000" dirty="0"/>
              <a:t>        &lt;/ListView&gt;</a:t>
            </a:r>
          </a:p>
          <a:p>
            <a:r>
              <a:rPr lang="en-US" sz="1000" dirty="0"/>
              <a:t>    &lt;/StackLayout&gt;</a:t>
            </a:r>
          </a:p>
          <a:p>
            <a:endParaRPr lang="en-US" sz="1000" dirty="0"/>
          </a:p>
          <a:p>
            <a:r>
              <a:rPr lang="en-US" sz="1000" dirty="0"/>
              <a:t>&lt;/</a:t>
            </a:r>
            <a:r>
              <a:rPr lang="en-US" sz="1000" dirty="0" err="1"/>
              <a:t>ContentPage</a:t>
            </a:r>
            <a:r>
              <a:rPr lang="en-US" sz="1000" dirty="0"/>
              <a:t>&gt;</a:t>
            </a:r>
          </a:p>
        </p:txBody>
      </p:sp>
      <p:sp>
        <p:nvSpPr>
          <p:cNvPr id="6" name="Text Placeholder 2">
            <a:extLst>
              <a:ext uri="{FF2B5EF4-FFF2-40B4-BE49-F238E27FC236}">
                <a16:creationId xmlns:a16="http://schemas.microsoft.com/office/drawing/2014/main" id="{B8DE964E-5172-4DEB-A4EF-1F87ABF9DADD}"/>
              </a:ext>
            </a:extLst>
          </p:cNvPr>
          <p:cNvSpPr txBox="1">
            <a:spLocks/>
          </p:cNvSpPr>
          <p:nvPr/>
        </p:nvSpPr>
        <p:spPr>
          <a:xfrm>
            <a:off x="2257630" y="1993112"/>
            <a:ext cx="7676739" cy="3600986"/>
          </a:xfrm>
          <a:prstGeom prst="rect">
            <a:avLst/>
          </a:prstGeom>
          <a:solidFill>
            <a:schemeClr val="bg2"/>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Consolas" panose="020B0609020204030204" pitchFamily="49" charset="0"/>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Consolas" panose="020B0609020204030204" pitchFamily="49" charset="0"/>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Consolas" panose="020B0609020204030204" pitchFamily="49" charset="0"/>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200" dirty="0" err="1"/>
              <a:t>menuItems</a:t>
            </a:r>
            <a:r>
              <a:rPr lang="en-US" sz="1200" dirty="0"/>
              <a:t> = new List&lt;</a:t>
            </a:r>
            <a:r>
              <a:rPr lang="en-US" sz="1200" dirty="0" err="1"/>
              <a:t>HomeMenuItem</a:t>
            </a:r>
            <a:r>
              <a:rPr lang="en-US" sz="1200" dirty="0"/>
              <a:t>&gt;</a:t>
            </a:r>
          </a:p>
          <a:p>
            <a:r>
              <a:rPr lang="en-US" sz="1200" dirty="0"/>
              <a:t>            {</a:t>
            </a:r>
          </a:p>
          <a:p>
            <a:r>
              <a:rPr lang="en-US" sz="1200" dirty="0"/>
              <a:t>                new </a:t>
            </a:r>
            <a:r>
              <a:rPr lang="en-US" sz="1200" dirty="0" err="1"/>
              <a:t>HomeMenuItem</a:t>
            </a:r>
            <a:r>
              <a:rPr lang="en-US" sz="1200" dirty="0"/>
              <a:t> {Id = </a:t>
            </a:r>
            <a:r>
              <a:rPr lang="en-US" sz="1200" dirty="0" err="1"/>
              <a:t>MenuItemType.Browse</a:t>
            </a:r>
            <a:r>
              <a:rPr lang="en-US" sz="1200" dirty="0"/>
              <a:t>, Title="Browse" },</a:t>
            </a:r>
          </a:p>
          <a:p>
            <a:r>
              <a:rPr lang="en-US" sz="1200" dirty="0"/>
              <a:t>                new </a:t>
            </a:r>
            <a:r>
              <a:rPr lang="en-US" sz="1200" dirty="0" err="1"/>
              <a:t>HomeMenuItem</a:t>
            </a:r>
            <a:r>
              <a:rPr lang="en-US" sz="1200" dirty="0"/>
              <a:t> {Id = </a:t>
            </a:r>
            <a:r>
              <a:rPr lang="en-US" sz="1200" dirty="0" err="1"/>
              <a:t>MenuItemType.About</a:t>
            </a:r>
            <a:r>
              <a:rPr lang="en-US" sz="1200" dirty="0"/>
              <a:t>, Title="About" }</a:t>
            </a:r>
          </a:p>
          <a:p>
            <a:r>
              <a:rPr lang="en-US" sz="1200" dirty="0"/>
              <a:t>            };</a:t>
            </a:r>
          </a:p>
          <a:p>
            <a:endParaRPr lang="en-US" sz="1200" dirty="0"/>
          </a:p>
          <a:p>
            <a:r>
              <a:rPr lang="en-US" sz="1200" dirty="0"/>
              <a:t>            </a:t>
            </a:r>
            <a:r>
              <a:rPr lang="en-US" sz="1200" dirty="0" err="1"/>
              <a:t>ListViewMenu.ItemsSource</a:t>
            </a:r>
            <a:r>
              <a:rPr lang="en-US" sz="1200" dirty="0"/>
              <a:t> = </a:t>
            </a:r>
            <a:r>
              <a:rPr lang="en-US" sz="1200" dirty="0" err="1"/>
              <a:t>menuItems</a:t>
            </a:r>
            <a:r>
              <a:rPr lang="en-US" sz="1200" dirty="0"/>
              <a:t>;</a:t>
            </a:r>
          </a:p>
          <a:p>
            <a:endParaRPr lang="en-US" sz="1200" dirty="0"/>
          </a:p>
          <a:p>
            <a:r>
              <a:rPr lang="en-US" sz="1200" dirty="0"/>
              <a:t>            </a:t>
            </a:r>
            <a:r>
              <a:rPr lang="en-US" sz="1200" dirty="0" err="1"/>
              <a:t>ListViewMenu.SelectedItem</a:t>
            </a:r>
            <a:r>
              <a:rPr lang="en-US" sz="1200" dirty="0"/>
              <a:t> = </a:t>
            </a:r>
            <a:r>
              <a:rPr lang="en-US" sz="1200" dirty="0" err="1"/>
              <a:t>menuItems</a:t>
            </a:r>
            <a:r>
              <a:rPr lang="en-US" sz="1200" dirty="0"/>
              <a:t>[0];</a:t>
            </a:r>
          </a:p>
          <a:p>
            <a:r>
              <a:rPr lang="en-US" sz="1200" dirty="0"/>
              <a:t>            </a:t>
            </a:r>
            <a:r>
              <a:rPr lang="en-US" sz="1200" dirty="0" err="1"/>
              <a:t>ListViewMenu.ItemSelected</a:t>
            </a:r>
            <a:r>
              <a:rPr lang="en-US" sz="1200" dirty="0"/>
              <a:t> += async (sender, e) =&gt;</a:t>
            </a:r>
          </a:p>
          <a:p>
            <a:r>
              <a:rPr lang="en-US" sz="1200" dirty="0"/>
              <a:t>            {</a:t>
            </a:r>
          </a:p>
          <a:p>
            <a:r>
              <a:rPr lang="en-US" sz="1200" dirty="0"/>
              <a:t>                if (</a:t>
            </a:r>
            <a:r>
              <a:rPr lang="en-US" sz="1200" dirty="0" err="1"/>
              <a:t>e.SelectedItem</a:t>
            </a:r>
            <a:r>
              <a:rPr lang="en-US" sz="1200" dirty="0"/>
              <a:t> == null)</a:t>
            </a:r>
          </a:p>
          <a:p>
            <a:r>
              <a:rPr lang="en-US" sz="1200" dirty="0"/>
              <a:t>                    return;</a:t>
            </a:r>
          </a:p>
          <a:p>
            <a:endParaRPr lang="en-US" sz="1200" dirty="0"/>
          </a:p>
          <a:p>
            <a:r>
              <a:rPr lang="en-US" sz="1200" dirty="0"/>
              <a:t>                var id = (int)((</a:t>
            </a:r>
            <a:r>
              <a:rPr lang="en-US" sz="1200" dirty="0" err="1"/>
              <a:t>HomeMenuItem</a:t>
            </a:r>
            <a:r>
              <a:rPr lang="en-US" sz="1200" dirty="0"/>
              <a:t>)</a:t>
            </a:r>
            <a:r>
              <a:rPr lang="en-US" sz="1200" dirty="0" err="1"/>
              <a:t>e.SelectedItem</a:t>
            </a:r>
            <a:r>
              <a:rPr lang="en-US" sz="1200" dirty="0"/>
              <a:t>).Id;</a:t>
            </a:r>
          </a:p>
          <a:p>
            <a:r>
              <a:rPr lang="en-US" sz="1200" dirty="0"/>
              <a:t>                await </a:t>
            </a:r>
            <a:r>
              <a:rPr lang="en-US" sz="1200" dirty="0" err="1"/>
              <a:t>RootPage.NavigateFromMenu</a:t>
            </a:r>
            <a:r>
              <a:rPr lang="en-US" sz="1200" dirty="0"/>
              <a:t>(id);</a:t>
            </a:r>
          </a:p>
          <a:p>
            <a:r>
              <a:rPr lang="en-US" sz="1200" dirty="0"/>
              <a:t>            };</a:t>
            </a:r>
          </a:p>
        </p:txBody>
      </p:sp>
      <p:sp>
        <p:nvSpPr>
          <p:cNvPr id="7" name="Text Placeholder 2">
            <a:extLst>
              <a:ext uri="{FF2B5EF4-FFF2-40B4-BE49-F238E27FC236}">
                <a16:creationId xmlns:a16="http://schemas.microsoft.com/office/drawing/2014/main" id="{EA991ABD-B960-43BD-9644-D91262D330D5}"/>
              </a:ext>
            </a:extLst>
          </p:cNvPr>
          <p:cNvSpPr txBox="1">
            <a:spLocks/>
          </p:cNvSpPr>
          <p:nvPr/>
        </p:nvSpPr>
        <p:spPr>
          <a:xfrm>
            <a:off x="4416622" y="1018557"/>
            <a:ext cx="7676739" cy="5576911"/>
          </a:xfrm>
          <a:prstGeom prst="rect">
            <a:avLst/>
          </a:prstGeom>
          <a:solidFill>
            <a:schemeClr val="bg2"/>
          </a:solidFill>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Consolas" panose="020B0609020204030204" pitchFamily="49" charset="0"/>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Consolas" panose="020B0609020204030204" pitchFamily="49" charset="0"/>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Consolas" panose="020B0609020204030204" pitchFamily="49" charset="0"/>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Consolas" panose="020B0609020204030204" pitchFamily="49" charset="0"/>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800" dirty="0"/>
              <a:t>public partial class </a:t>
            </a:r>
            <a:r>
              <a:rPr lang="en-US" sz="800" dirty="0" err="1"/>
              <a:t>MainPage</a:t>
            </a:r>
            <a:r>
              <a:rPr lang="en-US" sz="800" dirty="0"/>
              <a:t> : </a:t>
            </a:r>
            <a:r>
              <a:rPr lang="en-US" sz="800" dirty="0" err="1"/>
              <a:t>MasterDetailPage</a:t>
            </a:r>
            <a:endParaRPr lang="en-US" sz="800" dirty="0"/>
          </a:p>
          <a:p>
            <a:r>
              <a:rPr lang="en-US" sz="800" dirty="0"/>
              <a:t>    {</a:t>
            </a:r>
          </a:p>
          <a:p>
            <a:r>
              <a:rPr lang="en-US" sz="800" dirty="0"/>
              <a:t>        Dictionary&lt;int, </a:t>
            </a:r>
            <a:r>
              <a:rPr lang="en-US" sz="800" dirty="0" err="1"/>
              <a:t>NavigationPage</a:t>
            </a:r>
            <a:r>
              <a:rPr lang="en-US" sz="800" dirty="0"/>
              <a:t>&gt; </a:t>
            </a:r>
            <a:r>
              <a:rPr lang="en-US" sz="800" dirty="0" err="1"/>
              <a:t>MenuPages</a:t>
            </a:r>
            <a:r>
              <a:rPr lang="en-US" sz="800" dirty="0"/>
              <a:t> = new Dictionary&lt;int, </a:t>
            </a:r>
            <a:r>
              <a:rPr lang="en-US" sz="800" dirty="0" err="1"/>
              <a:t>NavigationPage</a:t>
            </a:r>
            <a:r>
              <a:rPr lang="en-US" sz="800" dirty="0"/>
              <a:t>&gt;();</a:t>
            </a:r>
          </a:p>
          <a:p>
            <a:r>
              <a:rPr lang="en-US" sz="800" dirty="0"/>
              <a:t>        public </a:t>
            </a:r>
            <a:r>
              <a:rPr lang="en-US" sz="800" dirty="0" err="1"/>
              <a:t>MainPage</a:t>
            </a:r>
            <a:r>
              <a:rPr lang="en-US" sz="800" dirty="0"/>
              <a:t>()</a:t>
            </a:r>
          </a:p>
          <a:p>
            <a:r>
              <a:rPr lang="en-US" sz="800" dirty="0"/>
              <a:t>        {</a:t>
            </a:r>
          </a:p>
          <a:p>
            <a:r>
              <a:rPr lang="en-US" sz="800" dirty="0"/>
              <a:t>            </a:t>
            </a:r>
            <a:r>
              <a:rPr lang="en-US" sz="800" dirty="0" err="1"/>
              <a:t>InitializeComponent</a:t>
            </a:r>
            <a:r>
              <a:rPr lang="en-US" sz="800" dirty="0"/>
              <a:t>();</a:t>
            </a:r>
          </a:p>
          <a:p>
            <a:endParaRPr lang="en-US" sz="800" dirty="0"/>
          </a:p>
          <a:p>
            <a:r>
              <a:rPr lang="en-US" sz="800" dirty="0"/>
              <a:t>            </a:t>
            </a:r>
            <a:r>
              <a:rPr lang="en-US" sz="800" dirty="0" err="1"/>
              <a:t>MasterBehavior</a:t>
            </a:r>
            <a:r>
              <a:rPr lang="en-US" sz="800" dirty="0"/>
              <a:t> = </a:t>
            </a:r>
            <a:r>
              <a:rPr lang="en-US" sz="800" dirty="0" err="1"/>
              <a:t>MasterBehavior.Popover</a:t>
            </a:r>
            <a:r>
              <a:rPr lang="en-US" sz="800" dirty="0"/>
              <a:t>;</a:t>
            </a:r>
          </a:p>
          <a:p>
            <a:endParaRPr lang="en-US" sz="800" dirty="0"/>
          </a:p>
          <a:p>
            <a:r>
              <a:rPr lang="en-US" sz="800" dirty="0"/>
              <a:t>            </a:t>
            </a:r>
            <a:r>
              <a:rPr lang="en-US" sz="800" dirty="0" err="1"/>
              <a:t>MenuPages.Add</a:t>
            </a:r>
            <a:r>
              <a:rPr lang="en-US" sz="800" dirty="0"/>
              <a:t>((int)</a:t>
            </a:r>
            <a:r>
              <a:rPr lang="en-US" sz="800" dirty="0" err="1"/>
              <a:t>MenuItemType.Browse</a:t>
            </a:r>
            <a:r>
              <a:rPr lang="en-US" sz="800" dirty="0"/>
              <a:t>, (</a:t>
            </a:r>
            <a:r>
              <a:rPr lang="en-US" sz="800" dirty="0" err="1"/>
              <a:t>NavigationPage</a:t>
            </a:r>
            <a:r>
              <a:rPr lang="en-US" sz="800" dirty="0"/>
              <a:t>)Detail);</a:t>
            </a:r>
          </a:p>
          <a:p>
            <a:r>
              <a:rPr lang="en-US" sz="800" dirty="0"/>
              <a:t>        }</a:t>
            </a:r>
          </a:p>
          <a:p>
            <a:endParaRPr lang="en-US" sz="800" dirty="0"/>
          </a:p>
          <a:p>
            <a:r>
              <a:rPr lang="en-US" sz="800" dirty="0"/>
              <a:t>        public async Task </a:t>
            </a:r>
            <a:r>
              <a:rPr lang="en-US" sz="800" dirty="0" err="1"/>
              <a:t>NavigateFromMenu</a:t>
            </a:r>
            <a:r>
              <a:rPr lang="en-US" sz="800" dirty="0"/>
              <a:t>(int id)</a:t>
            </a:r>
          </a:p>
          <a:p>
            <a:r>
              <a:rPr lang="en-US" sz="800" dirty="0"/>
              <a:t>        {</a:t>
            </a:r>
          </a:p>
          <a:p>
            <a:r>
              <a:rPr lang="en-US" sz="800" dirty="0"/>
              <a:t>            if (!</a:t>
            </a:r>
            <a:r>
              <a:rPr lang="en-US" sz="800" dirty="0" err="1"/>
              <a:t>MenuPages.ContainsKey</a:t>
            </a:r>
            <a:r>
              <a:rPr lang="en-US" sz="800" dirty="0"/>
              <a:t>(id))</a:t>
            </a:r>
          </a:p>
          <a:p>
            <a:r>
              <a:rPr lang="en-US" sz="800" dirty="0"/>
              <a:t>            {</a:t>
            </a:r>
          </a:p>
          <a:p>
            <a:r>
              <a:rPr lang="en-US" sz="800" dirty="0"/>
              <a:t>                switch (id)</a:t>
            </a:r>
          </a:p>
          <a:p>
            <a:r>
              <a:rPr lang="en-US" sz="800" dirty="0"/>
              <a:t>                {</a:t>
            </a:r>
          </a:p>
          <a:p>
            <a:r>
              <a:rPr lang="en-US" sz="800" dirty="0"/>
              <a:t>                    case (int)</a:t>
            </a:r>
            <a:r>
              <a:rPr lang="en-US" sz="800" dirty="0" err="1"/>
              <a:t>MenuItemType.Browse</a:t>
            </a:r>
            <a:r>
              <a:rPr lang="en-US" sz="800" dirty="0"/>
              <a:t>:</a:t>
            </a:r>
          </a:p>
          <a:p>
            <a:r>
              <a:rPr lang="en-US" sz="800" dirty="0"/>
              <a:t>                        </a:t>
            </a:r>
            <a:r>
              <a:rPr lang="en-US" sz="800" dirty="0" err="1"/>
              <a:t>MenuPages.Add</a:t>
            </a:r>
            <a:r>
              <a:rPr lang="en-US" sz="800" dirty="0"/>
              <a:t>(id, new </a:t>
            </a:r>
            <a:r>
              <a:rPr lang="en-US" sz="800" dirty="0" err="1"/>
              <a:t>NavigationPage</a:t>
            </a:r>
            <a:r>
              <a:rPr lang="en-US" sz="800" dirty="0"/>
              <a:t>(new </a:t>
            </a:r>
            <a:r>
              <a:rPr lang="en-US" sz="800" dirty="0" err="1"/>
              <a:t>ItemsPage</a:t>
            </a:r>
            <a:r>
              <a:rPr lang="en-US" sz="800" dirty="0"/>
              <a:t>()));</a:t>
            </a:r>
          </a:p>
          <a:p>
            <a:r>
              <a:rPr lang="en-US" sz="800" dirty="0"/>
              <a:t>                        break;</a:t>
            </a:r>
          </a:p>
          <a:p>
            <a:r>
              <a:rPr lang="en-US" sz="800" dirty="0"/>
              <a:t>                    case (int)</a:t>
            </a:r>
            <a:r>
              <a:rPr lang="en-US" sz="800" dirty="0" err="1"/>
              <a:t>MenuItemType.About</a:t>
            </a:r>
            <a:r>
              <a:rPr lang="en-US" sz="800" dirty="0"/>
              <a:t>:</a:t>
            </a:r>
          </a:p>
          <a:p>
            <a:r>
              <a:rPr lang="en-US" sz="800" dirty="0"/>
              <a:t>                        </a:t>
            </a:r>
            <a:r>
              <a:rPr lang="en-US" sz="800" dirty="0" err="1"/>
              <a:t>MenuPages.Add</a:t>
            </a:r>
            <a:r>
              <a:rPr lang="en-US" sz="800" dirty="0"/>
              <a:t>(id, new </a:t>
            </a:r>
            <a:r>
              <a:rPr lang="en-US" sz="800" dirty="0" err="1"/>
              <a:t>NavigationPage</a:t>
            </a:r>
            <a:r>
              <a:rPr lang="en-US" sz="800" dirty="0"/>
              <a:t>(new AboutPage()));</a:t>
            </a:r>
          </a:p>
          <a:p>
            <a:r>
              <a:rPr lang="en-US" sz="800" dirty="0"/>
              <a:t>                        break;</a:t>
            </a:r>
          </a:p>
          <a:p>
            <a:r>
              <a:rPr lang="en-US" sz="800" dirty="0"/>
              <a:t>                }</a:t>
            </a:r>
          </a:p>
          <a:p>
            <a:r>
              <a:rPr lang="en-US" sz="800" dirty="0"/>
              <a:t>            }</a:t>
            </a:r>
          </a:p>
          <a:p>
            <a:endParaRPr lang="en-US" sz="800" dirty="0"/>
          </a:p>
          <a:p>
            <a:r>
              <a:rPr lang="en-US" sz="800" dirty="0"/>
              <a:t>            var </a:t>
            </a:r>
            <a:r>
              <a:rPr lang="en-US" sz="800" dirty="0" err="1"/>
              <a:t>newPage</a:t>
            </a:r>
            <a:r>
              <a:rPr lang="en-US" sz="800" dirty="0"/>
              <a:t> = </a:t>
            </a:r>
            <a:r>
              <a:rPr lang="en-US" sz="800" dirty="0" err="1"/>
              <a:t>MenuPages</a:t>
            </a:r>
            <a:r>
              <a:rPr lang="en-US" sz="800" dirty="0"/>
              <a:t>[id];</a:t>
            </a:r>
          </a:p>
          <a:p>
            <a:endParaRPr lang="en-US" sz="800" dirty="0"/>
          </a:p>
          <a:p>
            <a:r>
              <a:rPr lang="en-US" sz="800" dirty="0"/>
              <a:t>            if (</a:t>
            </a:r>
            <a:r>
              <a:rPr lang="en-US" sz="800" dirty="0" err="1"/>
              <a:t>newPage</a:t>
            </a:r>
            <a:r>
              <a:rPr lang="en-US" sz="800" dirty="0"/>
              <a:t> != null &amp;&amp; Detail != </a:t>
            </a:r>
            <a:r>
              <a:rPr lang="en-US" sz="800" dirty="0" err="1"/>
              <a:t>newPage</a:t>
            </a:r>
            <a:r>
              <a:rPr lang="en-US" sz="800" dirty="0"/>
              <a:t>)</a:t>
            </a:r>
          </a:p>
          <a:p>
            <a:r>
              <a:rPr lang="en-US" sz="800" dirty="0"/>
              <a:t>            {</a:t>
            </a:r>
          </a:p>
          <a:p>
            <a:r>
              <a:rPr lang="en-US" sz="800" dirty="0"/>
              <a:t>                Detail = </a:t>
            </a:r>
            <a:r>
              <a:rPr lang="en-US" sz="800" dirty="0" err="1"/>
              <a:t>newPage</a:t>
            </a:r>
            <a:r>
              <a:rPr lang="en-US" sz="800" dirty="0"/>
              <a:t>;</a:t>
            </a:r>
          </a:p>
          <a:p>
            <a:endParaRPr lang="en-US" sz="800" dirty="0"/>
          </a:p>
          <a:p>
            <a:r>
              <a:rPr lang="en-US" sz="800" dirty="0"/>
              <a:t>                if (</a:t>
            </a:r>
            <a:r>
              <a:rPr lang="en-US" sz="800" dirty="0" err="1"/>
              <a:t>Device.RuntimePlatform</a:t>
            </a:r>
            <a:r>
              <a:rPr lang="en-US" sz="800" dirty="0"/>
              <a:t> == </a:t>
            </a:r>
            <a:r>
              <a:rPr lang="en-US" sz="800" dirty="0" err="1"/>
              <a:t>Device.Android</a:t>
            </a:r>
            <a:r>
              <a:rPr lang="en-US" sz="800" dirty="0"/>
              <a:t>)</a:t>
            </a:r>
          </a:p>
          <a:p>
            <a:r>
              <a:rPr lang="en-US" sz="800" dirty="0"/>
              <a:t>                    await </a:t>
            </a:r>
            <a:r>
              <a:rPr lang="en-US" sz="800" dirty="0" err="1"/>
              <a:t>Task.Delay</a:t>
            </a:r>
            <a:r>
              <a:rPr lang="en-US" sz="800" dirty="0"/>
              <a:t>(100);</a:t>
            </a:r>
          </a:p>
          <a:p>
            <a:endParaRPr lang="en-US" sz="800" dirty="0"/>
          </a:p>
          <a:p>
            <a:r>
              <a:rPr lang="en-US" sz="800" dirty="0"/>
              <a:t>                </a:t>
            </a:r>
            <a:r>
              <a:rPr lang="en-US" sz="800" dirty="0" err="1"/>
              <a:t>IsPresented</a:t>
            </a:r>
            <a:r>
              <a:rPr lang="en-US" sz="800" dirty="0"/>
              <a:t> = false;</a:t>
            </a:r>
          </a:p>
          <a:p>
            <a:r>
              <a:rPr lang="en-US" sz="800" dirty="0"/>
              <a:t>            }</a:t>
            </a:r>
          </a:p>
          <a:p>
            <a:r>
              <a:rPr lang="en-US" sz="800" dirty="0"/>
              <a:t>        }</a:t>
            </a:r>
          </a:p>
          <a:p>
            <a:r>
              <a:rPr lang="en-US" sz="800" dirty="0"/>
              <a:t>    }</a:t>
            </a:r>
          </a:p>
        </p:txBody>
      </p:sp>
    </p:spTree>
    <p:extLst>
      <p:ext uri="{BB962C8B-B14F-4D97-AF65-F5344CB8AC3E}">
        <p14:creationId xmlns:p14="http://schemas.microsoft.com/office/powerpoint/2010/main" val="14941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6"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F4404-B3F7-409C-8CDF-D88F915C79ED}"/>
              </a:ext>
            </a:extLst>
          </p:cNvPr>
          <p:cNvSpPr>
            <a:spLocks noGrp="1"/>
          </p:cNvSpPr>
          <p:nvPr>
            <p:ph type="title"/>
          </p:nvPr>
        </p:nvSpPr>
        <p:spPr>
          <a:xfrm>
            <a:off x="584200" y="2979778"/>
            <a:ext cx="5510213" cy="553998"/>
          </a:xfrm>
        </p:spPr>
        <p:txBody>
          <a:bodyPr/>
          <a:lstStyle/>
          <a:p>
            <a:r>
              <a:rPr lang="en-US" dirty="0"/>
              <a:t>Show Me Code!</a:t>
            </a:r>
          </a:p>
        </p:txBody>
      </p:sp>
      <p:sp>
        <p:nvSpPr>
          <p:cNvPr id="3" name="Text Placeholder 2">
            <a:extLst>
              <a:ext uri="{FF2B5EF4-FFF2-40B4-BE49-F238E27FC236}">
                <a16:creationId xmlns:a16="http://schemas.microsoft.com/office/drawing/2014/main" id="{3278AB53-A883-456F-8438-CF8F73CF4ED7}"/>
              </a:ext>
            </a:extLst>
          </p:cNvPr>
          <p:cNvSpPr>
            <a:spLocks noGrp="1"/>
          </p:cNvSpPr>
          <p:nvPr>
            <p:ph type="body" sz="quarter" idx="12"/>
          </p:nvPr>
        </p:nvSpPr>
        <p:spPr>
          <a:xfrm>
            <a:off x="584200" y="3962400"/>
            <a:ext cx="5510213" cy="338554"/>
          </a:xfrm>
        </p:spPr>
        <p:txBody>
          <a:bodyPr/>
          <a:lstStyle/>
          <a:p>
            <a:r>
              <a:rPr lang="en-US" dirty="0"/>
              <a:t>github.com/davidortinau/</a:t>
            </a:r>
            <a:r>
              <a:rPr lang="en-US" dirty="0" err="1"/>
              <a:t>FlyMe</a:t>
            </a:r>
            <a:endParaRPr lang="en-US" dirty="0"/>
          </a:p>
        </p:txBody>
      </p:sp>
    </p:spTree>
    <p:extLst>
      <p:ext uri="{BB962C8B-B14F-4D97-AF65-F5344CB8AC3E}">
        <p14:creationId xmlns:p14="http://schemas.microsoft.com/office/powerpoint/2010/main" val="36105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606" y="5782200"/>
            <a:ext cx="11079872" cy="71777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pic>
        <p:nvPicPr>
          <p:cNvPr id="3" name="Picture 2">
            <a:extLst>
              <a:ext uri="{FF2B5EF4-FFF2-40B4-BE49-F238E27FC236}">
                <a16:creationId xmlns:a16="http://schemas.microsoft.com/office/drawing/2014/main" id="{B3AF19B0-7B05-4335-A7D4-B1CABBD39054}"/>
              </a:ext>
            </a:extLst>
          </p:cNvPr>
          <p:cNvPicPr>
            <a:picLocks noChangeAspect="1"/>
          </p:cNvPicPr>
          <p:nvPr/>
        </p:nvPicPr>
        <p:blipFill>
          <a:blip r:embed="rId3"/>
          <a:stretch>
            <a:fillRect/>
          </a:stretch>
        </p:blipFill>
        <p:spPr>
          <a:xfrm>
            <a:off x="550605" y="516256"/>
            <a:ext cx="2782529" cy="4944952"/>
          </a:xfrm>
          <a:prstGeom prst="rect">
            <a:avLst/>
          </a:prstGeom>
        </p:spPr>
      </p:pic>
      <p:sp>
        <p:nvSpPr>
          <p:cNvPr id="4" name="Rectangle 3">
            <a:extLst>
              <a:ext uri="{FF2B5EF4-FFF2-40B4-BE49-F238E27FC236}">
                <a16:creationId xmlns:a16="http://schemas.microsoft.com/office/drawing/2014/main" id="{B393A61F-DD35-4D62-88AD-CF2DB31E3BFA}"/>
              </a:ext>
            </a:extLst>
          </p:cNvPr>
          <p:cNvSpPr/>
          <p:nvPr/>
        </p:nvSpPr>
        <p:spPr>
          <a:xfrm>
            <a:off x="3814916" y="516256"/>
            <a:ext cx="8141110" cy="2308324"/>
          </a:xfrm>
          <a:prstGeom prst="rect">
            <a:avLst/>
          </a:prstGeom>
        </p:spPr>
        <p:txBody>
          <a:bodyPr wrap="square">
            <a:spAutoFit/>
          </a:bodyPr>
          <a:lstStyle/>
          <a:p>
            <a:r>
              <a:rPr lang="en-US" dirty="0">
                <a:latin typeface="Consolas" panose="020B0609020204030204" pitchFamily="49" charset="0"/>
              </a:rPr>
              <a:t>&lt;Shell&gt;</a:t>
            </a:r>
          </a:p>
          <a:p>
            <a:r>
              <a:rPr lang="en-US" dirty="0">
                <a:latin typeface="Consolas" panose="020B0609020204030204" pitchFamily="49" charset="0"/>
              </a:rPr>
              <a:t>    &lt;</a:t>
            </a:r>
            <a:r>
              <a:rPr lang="en-US" dirty="0" err="1">
                <a:latin typeface="Consolas" panose="020B0609020204030204" pitchFamily="49" charset="0"/>
              </a:rPr>
              <a:t>FlyoutItem</a:t>
            </a:r>
            <a:r>
              <a:rPr lang="en-US" dirty="0">
                <a:latin typeface="Consolas" panose="020B0609020204030204" pitchFamily="49" charset="0"/>
              </a:rPr>
              <a:t> </a:t>
            </a:r>
          </a:p>
          <a:p>
            <a:r>
              <a:rPr lang="en-US" dirty="0">
                <a:latin typeface="Consolas" panose="020B0609020204030204" pitchFamily="49" charset="0"/>
              </a:rPr>
              <a:t>        Title="Style Guide" </a:t>
            </a:r>
          </a:p>
          <a:p>
            <a:r>
              <a:rPr lang="en-US" dirty="0">
                <a:latin typeface="Consolas" panose="020B0609020204030204" pitchFamily="49" charset="0"/>
              </a:rPr>
              <a:t>        Icon="Compass.png"&gt;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p:StyleGuidePage}"/&gt;</a:t>
            </a:r>
          </a:p>
          <a:p>
            <a:r>
              <a:rPr lang="en-US" dirty="0">
                <a:latin typeface="Consolas" panose="020B0609020204030204" pitchFamily="49" charset="0"/>
              </a:rPr>
              <a:t>    &lt;/</a:t>
            </a:r>
            <a:r>
              <a:rPr lang="en-US" dirty="0" err="1">
                <a:latin typeface="Consolas" panose="020B0609020204030204" pitchFamily="49" charset="0"/>
              </a:rPr>
              <a:t>FlyoutItem</a:t>
            </a:r>
            <a:r>
              <a:rPr lang="en-US" dirty="0">
                <a:latin typeface="Consolas" panose="020B0609020204030204" pitchFamily="49" charset="0"/>
              </a:rPr>
              <a:t>&gt;</a:t>
            </a:r>
          </a:p>
          <a:p>
            <a:r>
              <a:rPr lang="en-US" dirty="0">
                <a:latin typeface="Consolas" panose="020B0609020204030204" pitchFamily="49" charset="0"/>
              </a:rPr>
              <a:t>&lt;/Shell&gt;</a:t>
            </a:r>
          </a:p>
        </p:txBody>
      </p:sp>
    </p:spTree>
    <p:extLst>
      <p:ext uri="{BB962C8B-B14F-4D97-AF65-F5344CB8AC3E}">
        <p14:creationId xmlns:p14="http://schemas.microsoft.com/office/powerpoint/2010/main" val="3768606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E419-63A5-B04D-831E-39E91ECFA53D}"/>
              </a:ext>
            </a:extLst>
          </p:cNvPr>
          <p:cNvSpPr txBox="1">
            <a:spLocks/>
          </p:cNvSpPr>
          <p:nvPr/>
        </p:nvSpPr>
        <p:spPr>
          <a:xfrm>
            <a:off x="550606" y="5782200"/>
            <a:ext cx="11079872" cy="71777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accent6"/>
                </a:solidFill>
              </a:rPr>
              <a:t>Shell</a:t>
            </a:r>
          </a:p>
        </p:txBody>
      </p:sp>
      <p:sp>
        <p:nvSpPr>
          <p:cNvPr id="4" name="Rectangle 3">
            <a:extLst>
              <a:ext uri="{FF2B5EF4-FFF2-40B4-BE49-F238E27FC236}">
                <a16:creationId xmlns:a16="http://schemas.microsoft.com/office/drawing/2014/main" id="{B393A61F-DD35-4D62-88AD-CF2DB31E3BFA}"/>
              </a:ext>
            </a:extLst>
          </p:cNvPr>
          <p:cNvSpPr/>
          <p:nvPr/>
        </p:nvSpPr>
        <p:spPr>
          <a:xfrm>
            <a:off x="3814916" y="516256"/>
            <a:ext cx="8613058" cy="3139321"/>
          </a:xfrm>
          <a:prstGeom prst="rect">
            <a:avLst/>
          </a:prstGeom>
        </p:spPr>
        <p:txBody>
          <a:bodyPr wrap="square">
            <a:spAutoFit/>
          </a:bodyPr>
          <a:lstStyle/>
          <a:p>
            <a:r>
              <a:rPr lang="en-US" dirty="0">
                <a:latin typeface="Consolas" panose="020B0609020204030204" pitchFamily="49" charset="0"/>
              </a:rPr>
              <a:t>&lt;Shell&gt;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        &lt;Tab </a:t>
            </a:r>
          </a:p>
          <a:p>
            <a:r>
              <a:rPr lang="en-US" dirty="0">
                <a:latin typeface="Consolas" panose="020B0609020204030204" pitchFamily="49" charset="0"/>
              </a:rPr>
              <a:t>            Title="Styles" </a:t>
            </a:r>
          </a:p>
          <a:p>
            <a:r>
              <a:rPr lang="en-US" dirty="0">
                <a:latin typeface="Consolas" panose="020B0609020204030204" pitchFamily="49" charset="0"/>
              </a:rPr>
              <a:t>            Icon="Compass.png"&gt;</a:t>
            </a:r>
          </a:p>
          <a:p>
            <a:r>
              <a:rPr lang="en-US" dirty="0">
                <a:latin typeface="Consolas" panose="020B0609020204030204" pitchFamily="49" charset="0"/>
              </a:rPr>
              <a:t>            &lt;</a:t>
            </a:r>
            <a:r>
              <a:rPr lang="en-US" dirty="0" err="1">
                <a:latin typeface="Consolas" panose="020B0609020204030204" pitchFamily="49" charset="0"/>
              </a:rPr>
              <a:t>ShellContent</a:t>
            </a:r>
            <a:r>
              <a:rPr lang="en-US" dirty="0">
                <a:latin typeface="Consolas" panose="020B0609020204030204" pitchFamily="49" charset="0"/>
              </a:rPr>
              <a:t> </a:t>
            </a:r>
          </a:p>
          <a:p>
            <a:r>
              <a:rPr lang="en-US" dirty="0">
                <a:latin typeface="Consolas" panose="020B0609020204030204" pitchFamily="49" charset="0"/>
              </a:rPr>
              <a:t>                </a:t>
            </a:r>
            <a:r>
              <a:rPr lang="en-US" dirty="0" err="1">
                <a:latin typeface="Consolas" panose="020B0609020204030204" pitchFamily="49" charset="0"/>
              </a:rPr>
              <a:t>ContentTemplate</a:t>
            </a:r>
            <a:r>
              <a:rPr lang="en-US" dirty="0">
                <a:latin typeface="Consolas" panose="020B0609020204030204" pitchFamily="49" charset="0"/>
              </a:rPr>
              <a:t>="{</a:t>
            </a:r>
            <a:r>
              <a:rPr lang="en-US" dirty="0" err="1">
                <a:latin typeface="Consolas" panose="020B0609020204030204" pitchFamily="49" charset="0"/>
              </a:rPr>
              <a:t>DataTemplate</a:t>
            </a:r>
            <a:r>
              <a:rPr lang="en-US" dirty="0">
                <a:latin typeface="Consolas" panose="020B0609020204030204" pitchFamily="49" charset="0"/>
              </a:rPr>
              <a:t> </a:t>
            </a:r>
          </a:p>
          <a:p>
            <a:r>
              <a:rPr lang="en-US" dirty="0">
                <a:latin typeface="Consolas" panose="020B0609020204030204" pitchFamily="49" charset="0"/>
              </a:rPr>
              <a:t>					p:StyleGuidePage}"/&gt;</a:t>
            </a:r>
          </a:p>
          <a:p>
            <a:r>
              <a:rPr lang="en-US" dirty="0">
                <a:latin typeface="Consolas" panose="020B0609020204030204" pitchFamily="49" charset="0"/>
              </a:rPr>
              <a:t>        &lt;/Tab&gt;</a:t>
            </a:r>
          </a:p>
          <a:p>
            <a:r>
              <a:rPr lang="en-US" dirty="0">
                <a:latin typeface="Consolas" panose="020B0609020204030204" pitchFamily="49" charset="0"/>
              </a:rPr>
              <a:t>    &lt;/</a:t>
            </a:r>
            <a:r>
              <a:rPr lang="en-US" dirty="0" err="1">
                <a:latin typeface="Consolas" panose="020B0609020204030204" pitchFamily="49" charset="0"/>
              </a:rPr>
              <a:t>TabBar</a:t>
            </a:r>
            <a:r>
              <a:rPr lang="en-US" dirty="0">
                <a:latin typeface="Consolas" panose="020B0609020204030204" pitchFamily="49" charset="0"/>
              </a:rPr>
              <a:t>&gt;</a:t>
            </a:r>
          </a:p>
          <a:p>
            <a:r>
              <a:rPr lang="en-US" dirty="0">
                <a:latin typeface="Consolas" panose="020B0609020204030204" pitchFamily="49" charset="0"/>
              </a:rPr>
              <a:t>&lt;/Shell&gt;</a:t>
            </a:r>
          </a:p>
        </p:txBody>
      </p:sp>
      <p:pic>
        <p:nvPicPr>
          <p:cNvPr id="7" name="Picture 6">
            <a:extLst>
              <a:ext uri="{FF2B5EF4-FFF2-40B4-BE49-F238E27FC236}">
                <a16:creationId xmlns:a16="http://schemas.microsoft.com/office/drawing/2014/main" id="{6B4D18E7-F91B-4A03-B747-A8A78F3D0F33}"/>
              </a:ext>
            </a:extLst>
          </p:cNvPr>
          <p:cNvPicPr>
            <a:picLocks noChangeAspect="1"/>
          </p:cNvPicPr>
          <p:nvPr/>
        </p:nvPicPr>
        <p:blipFill>
          <a:blip r:embed="rId3"/>
          <a:stretch>
            <a:fillRect/>
          </a:stretch>
        </p:blipFill>
        <p:spPr>
          <a:xfrm>
            <a:off x="561522" y="516257"/>
            <a:ext cx="2782529" cy="4944952"/>
          </a:xfrm>
          <a:prstGeom prst="rect">
            <a:avLst/>
          </a:prstGeom>
        </p:spPr>
      </p:pic>
    </p:spTree>
    <p:extLst>
      <p:ext uri="{BB962C8B-B14F-4D97-AF65-F5344CB8AC3E}">
        <p14:creationId xmlns:p14="http://schemas.microsoft.com/office/powerpoint/2010/main" val="200356542"/>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5ee6dd4-f596-43cb-92fa-5d4ad9cae6e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132FFDF2BE234A9A0DBFA0D658D3FC" ma:contentTypeVersion="15" ma:contentTypeDescription="Create a new document." ma:contentTypeScope="" ma:versionID="bdef6100b214c5dd9f9435e5dab72b81">
  <xsd:schema xmlns:xsd="http://www.w3.org/2001/XMLSchema" xmlns:xs="http://www.w3.org/2001/XMLSchema" xmlns:p="http://schemas.microsoft.com/office/2006/metadata/properties" xmlns:ns3="ee326188-8481-487f-830e-0d76c7c0e8b9" xmlns:ns4="45ee6dd4-f596-43cb-92fa-5d4ad9cae6e0" targetNamespace="http://schemas.microsoft.com/office/2006/metadata/properties" ma:root="true" ma:fieldsID="18e672b4931bc7024a2fac6bd6c408ba" ns3:_="" ns4:_="">
    <xsd:import namespace="ee326188-8481-487f-830e-0d76c7c0e8b9"/>
    <xsd:import namespace="45ee6dd4-f596-43cb-92fa-5d4ad9cae6e0"/>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326188-8481-487f-830e-0d76c7c0e8b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hidden="true" ma:internalName="LastSharedByUser" ma:readOnly="true">
      <xsd:simpleType>
        <xsd:restriction base="dms:Note"/>
      </xsd:simpleType>
    </xsd:element>
    <xsd:element name="LastSharedByTime" ma:index="12"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5ee6dd4-f596-43cb-92fa-5d4ad9cae6e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45ee6dd4-f596-43cb-92fa-5d4ad9cae6e0"/>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7A372B4-BBBB-4925-A2EC-20A11CA8BB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326188-8481-487f-830e-0d76c7c0e8b9"/>
    <ds:schemaRef ds:uri="45ee6dd4-f596-43cb-92fa-5d4ad9cae6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753</TotalTime>
  <Words>1539</Words>
  <Application>Microsoft Office PowerPoint</Application>
  <PresentationFormat>Widescreen</PresentationFormat>
  <Paragraphs>259</Paragraphs>
  <Slides>13</Slides>
  <Notes>9</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13</vt:i4>
      </vt:variant>
    </vt:vector>
  </HeadingPairs>
  <TitlesOfParts>
    <vt:vector size="21" baseType="lpstr">
      <vt:lpstr>Arial</vt:lpstr>
      <vt:lpstr>Consolas</vt:lpstr>
      <vt:lpstr>Segoe UI</vt:lpstr>
      <vt:lpstr>Segoe UI Semibold</vt:lpstr>
      <vt:lpstr>Wingdings</vt:lpstr>
      <vt:lpstr>White Template</vt:lpstr>
      <vt:lpstr>Light Gray Template</vt:lpstr>
      <vt:lpstr>Black Template</vt:lpstr>
      <vt:lpstr>PowerPoint Presentation</vt:lpstr>
      <vt:lpstr>Build .NET mobile apps quickly and easily with Xamarin.Forms Shell</vt:lpstr>
      <vt:lpstr>PowerPoint Presentation</vt:lpstr>
      <vt:lpstr>PowerPoint Presentation</vt:lpstr>
      <vt:lpstr>Tabs Made Simple</vt:lpstr>
      <vt:lpstr>Flyout Made Simple</vt:lpstr>
      <vt:lpstr>Show Me Code!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Dave Ortinau</cp:lastModifiedBy>
  <cp:revision>4</cp:revision>
  <dcterms:created xsi:type="dcterms:W3CDTF">2019-08-26T20:18:51Z</dcterms:created>
  <dcterms:modified xsi:type="dcterms:W3CDTF">2019-11-07T22:30:50Z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0x010100F7132FFDF2BE234A9A0DBFA0D658D3FC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